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0" r:id="rId2"/>
    <p:sldId id="338" r:id="rId3"/>
    <p:sldId id="347" r:id="rId4"/>
    <p:sldId id="348" r:id="rId5"/>
    <p:sldId id="349" r:id="rId6"/>
    <p:sldId id="394" r:id="rId7"/>
    <p:sldId id="393" r:id="rId8"/>
    <p:sldId id="401" r:id="rId9"/>
    <p:sldId id="363" r:id="rId10"/>
    <p:sldId id="396" r:id="rId11"/>
    <p:sldId id="358" r:id="rId12"/>
    <p:sldId id="361" r:id="rId13"/>
    <p:sldId id="378" r:id="rId14"/>
    <p:sldId id="398" r:id="rId15"/>
    <p:sldId id="370" r:id="rId16"/>
    <p:sldId id="260" r:id="rId17"/>
    <p:sldId id="376" r:id="rId18"/>
    <p:sldId id="377" r:id="rId19"/>
    <p:sldId id="301" r:id="rId20"/>
    <p:sldId id="350" r:id="rId21"/>
    <p:sldId id="383" r:id="rId22"/>
    <p:sldId id="359" r:id="rId23"/>
    <p:sldId id="360" r:id="rId24"/>
    <p:sldId id="346" r:id="rId25"/>
    <p:sldId id="399" r:id="rId26"/>
    <p:sldId id="397" r:id="rId27"/>
    <p:sldId id="395" r:id="rId28"/>
    <p:sldId id="3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006600"/>
    <a:srgbClr val="008000"/>
    <a:srgbClr val="FF3399"/>
    <a:srgbClr val="66CCFF"/>
    <a:srgbClr val="FF33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75" d="100"/>
          <a:sy n="75" d="100"/>
        </p:scale>
        <p:origin x="-1555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A3D8D9-A0E1-46DE-BB7A-7F011CD023C8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56E377-727F-4D9A-9CCB-6941A906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3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551C4E-46AF-4C05-AC6D-A554ADC8BAB3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218D-874E-48C1-A9D1-5E5007DF1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5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D240-C53D-4885-8794-D1B0EE46C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5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1327-CEE3-413C-960C-9CA86628D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6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D621-E549-43B0-99DF-026429460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2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257C-E3A4-4AB6-8FAA-AEA267FC7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0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9E47-1A32-453B-A0AC-1940C1D8C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6050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208F-C20C-4882-934C-B58558C1F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6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3A0E-3D12-49FC-9E8D-F47D4D6D7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BF6E-D126-4994-B35E-1B0B1411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5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177C-6DD2-4B76-8214-6BE57E42A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1EA3-A2C2-40F0-88FD-9FA7C5BD5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5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5DE2-195D-4354-94A8-214ED8AA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A0B6-4ABE-45B1-8728-AE114696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7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CBBD-5BDB-4FBC-9188-35A1CDE5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F10DDA-4C90-4867-B60F-CC4A68D84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2" name="Picture 5" descr="4_sla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209800" y="838200"/>
            <a:ext cx="5029200" cy="241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Урок  </a:t>
            </a:r>
          </a:p>
          <a:p>
            <a:pPr algn="ctr"/>
            <a:r>
              <a:rPr lang="ru-RU" sz="60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русского</a:t>
            </a:r>
          </a:p>
          <a:p>
            <a:pPr algn="ctr"/>
            <a:r>
              <a:rPr lang="ru-RU" sz="60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языка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533400" y="5105400"/>
            <a:ext cx="365760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 «Д" класс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11289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0" y="0"/>
            <a:ext cx="9217025" cy="6858000"/>
            <a:chOff x="-23" y="0"/>
            <a:chExt cx="5806" cy="4320"/>
          </a:xfrm>
        </p:grpSpPr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0" y="437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0" y="75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>
              <a:off x="0" y="1343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0" y="234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6"/>
            <p:cNvSpPr>
              <a:spLocks noChangeShapeType="1"/>
            </p:cNvSpPr>
            <p:nvPr/>
          </p:nvSpPr>
          <p:spPr bwMode="auto">
            <a:xfrm>
              <a:off x="23" y="2704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1746" cy="252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18"/>
            <p:cNvSpPr>
              <a:spLocks noChangeShapeType="1"/>
            </p:cNvSpPr>
            <p:nvPr/>
          </p:nvSpPr>
          <p:spPr bwMode="auto">
            <a:xfrm flipH="1">
              <a:off x="884" y="0"/>
              <a:ext cx="2812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 flipH="1">
              <a:off x="2925" y="0"/>
              <a:ext cx="2677" cy="432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20"/>
            <p:cNvSpPr>
              <a:spLocks noChangeShapeType="1"/>
            </p:cNvSpPr>
            <p:nvPr/>
          </p:nvSpPr>
          <p:spPr bwMode="auto">
            <a:xfrm flipH="1">
              <a:off x="4694" y="2432"/>
              <a:ext cx="1066" cy="18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21"/>
            <p:cNvSpPr>
              <a:spLocks noChangeShapeType="1"/>
            </p:cNvSpPr>
            <p:nvPr/>
          </p:nvSpPr>
          <p:spPr bwMode="auto">
            <a:xfrm>
              <a:off x="-1" y="3340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22"/>
            <p:cNvSpPr>
              <a:spLocks noChangeShapeType="1"/>
            </p:cNvSpPr>
            <p:nvPr/>
          </p:nvSpPr>
          <p:spPr bwMode="auto">
            <a:xfrm>
              <a:off x="-23" y="3702"/>
              <a:ext cx="576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403225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С л о в а -</a:t>
            </a:r>
          </a:p>
        </p:txBody>
      </p:sp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2195513" y="4941888"/>
            <a:ext cx="51847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предметы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8313" y="981075"/>
            <a:ext cx="4297362" cy="2519363"/>
            <a:chOff x="1429" y="346"/>
            <a:chExt cx="1709" cy="771"/>
          </a:xfrm>
        </p:grpSpPr>
        <p:sp>
          <p:nvSpPr>
            <p:cNvPr id="11275" name="AutoShape 29"/>
            <p:cNvSpPr>
              <a:spLocks noChangeArrowheads="1"/>
            </p:cNvSpPr>
            <p:nvPr/>
          </p:nvSpPr>
          <p:spPr bwMode="auto">
            <a:xfrm>
              <a:off x="1429" y="346"/>
              <a:ext cx="1709" cy="771"/>
            </a:xfrm>
            <a:prstGeom prst="cloudCallout">
              <a:avLst>
                <a:gd name="adj1" fmla="val 18403"/>
                <a:gd name="adj2" fmla="val 9792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7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482"/>
              <a:ext cx="877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кто?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894263" y="1844675"/>
            <a:ext cx="4249737" cy="2374900"/>
            <a:chOff x="3574" y="346"/>
            <a:chExt cx="1755" cy="680"/>
          </a:xfrm>
        </p:grpSpPr>
        <p:sp>
          <p:nvSpPr>
            <p:cNvPr id="11273" name="AutoShape 30"/>
            <p:cNvSpPr>
              <a:spLocks noChangeArrowheads="1"/>
            </p:cNvSpPr>
            <p:nvPr/>
          </p:nvSpPr>
          <p:spPr bwMode="auto">
            <a:xfrm>
              <a:off x="3574" y="346"/>
              <a:ext cx="1755" cy="680"/>
            </a:xfrm>
            <a:prstGeom prst="cloudCallout">
              <a:avLst>
                <a:gd name="adj1" fmla="val 11481"/>
                <a:gd name="adj2" fmla="val 17796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7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014" y="436"/>
              <a:ext cx="877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что?</a:t>
              </a:r>
            </a:p>
          </p:txBody>
        </p:sp>
      </p:grpSp>
      <p:sp>
        <p:nvSpPr>
          <p:cNvPr id="13345" name="WordArt 33"/>
          <p:cNvSpPr>
            <a:spLocks noChangeArrowheads="1" noChangeShapeType="1" noTextEdit="1"/>
          </p:cNvSpPr>
          <p:nvPr/>
        </p:nvSpPr>
        <p:spPr bwMode="auto">
          <a:xfrm>
            <a:off x="539750" y="3284538"/>
            <a:ext cx="518477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обозначают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 animBg="1"/>
      <p:bldP spid="13337" grpId="0" animBg="1"/>
      <p:bldP spid="13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78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813425"/>
            <a:ext cx="8569325" cy="1044575"/>
          </a:xfrm>
        </p:spPr>
        <p:txBody>
          <a:bodyPr anchor="b"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Город  Частереченск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0163" y="30163"/>
            <a:ext cx="4571999" cy="6857999"/>
          </a:xfrm>
          <a:prstGeom prst="foldedCorner">
            <a:avLst>
              <a:gd name="adj" fmla="val 8227"/>
            </a:avLst>
          </a:prstGeom>
          <a:blipFill dpi="0" rotWithShape="0">
            <a:blip r:embed="rId3" cstate="print"/>
            <a:srcRect/>
            <a:stretch>
              <a:fillRect r="-100000"/>
            </a:stretch>
          </a:blip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Arial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4600031" y="30163"/>
            <a:ext cx="4514465" cy="6857999"/>
          </a:xfrm>
          <a:prstGeom prst="foldedCorner">
            <a:avLst>
              <a:gd name="adj" fmla="val 8264"/>
            </a:avLst>
          </a:prstGeom>
          <a:blipFill dpi="0" rotWithShape="1">
            <a:blip r:embed="rId3" cstate="print"/>
            <a:srcRect/>
            <a:stretch>
              <a:fillRect r="-100000"/>
            </a:stretch>
          </a:blip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971800" y="228600"/>
            <a:ext cx="2943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FF0000"/>
                </a:solidFill>
                <a:latin typeface="Comic Sans MS" pitchFamily="66" charset="0"/>
              </a:rPr>
              <a:t>Масленица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14343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Rectangle 57"/>
          <p:cNvSpPr>
            <a:spLocks noChangeArrowheads="1"/>
          </p:cNvSpPr>
          <p:nvPr/>
        </p:nvSpPr>
        <p:spPr bwMode="auto">
          <a:xfrm>
            <a:off x="304800" y="228600"/>
            <a:ext cx="7924800" cy="3048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i="1">
                <a:solidFill>
                  <a:srgbClr val="FF0000"/>
                </a:solidFill>
              </a:rPr>
              <a:t>Работа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i="1">
                <a:solidFill>
                  <a:srgbClr val="FF0000"/>
                </a:solidFill>
              </a:rPr>
              <a:t>по учебнику: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>
                <a:solidFill>
                  <a:srgbClr val="0000FF"/>
                </a:solidFill>
              </a:rPr>
              <a:t>Упражнение 21</a:t>
            </a:r>
          </a:p>
        </p:txBody>
      </p:sp>
      <p:pic>
        <p:nvPicPr>
          <p:cNvPr id="14340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9625"/>
            <a:ext cx="2667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AG0021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7368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458">
            <a:off x="533400" y="533400"/>
            <a:ext cx="13716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бои А вокруг одни поля и холмы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714375" y="2000250"/>
            <a:ext cx="7991475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60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99">
                        <a:alpha val="50000"/>
                      </a:srgbClr>
                    </a:gs>
                    <a:gs pos="100000">
                      <a:srgbClr val="B52D8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12297" name="Picture 9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219">
            <a:off x="6638925" y="474663"/>
            <a:ext cx="19446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j03180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06741">
            <a:off x="285750" y="285750"/>
            <a:ext cx="15128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андет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143250"/>
            <a:ext cx="550068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16397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AutoShape 2"/>
          <p:cNvSpPr>
            <a:spLocks noChangeAspect="1" noChangeArrowheads="1" noTextEdit="1"/>
          </p:cNvSpPr>
          <p:nvPr/>
        </p:nvSpPr>
        <p:spPr bwMode="auto">
          <a:xfrm>
            <a:off x="684213" y="3657600"/>
            <a:ext cx="89931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88" name="Picture 47" descr="AD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28287">
            <a:off x="5881688" y="4938712"/>
            <a:ext cx="2286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8" descr="J0215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1752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9" descr="V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517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0" descr="J02150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1739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1" descr="BD07339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38700"/>
            <a:ext cx="23622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2" descr="T0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717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3" descr="buttr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057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4" descr="NF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12350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609600" y="228600"/>
            <a:ext cx="7924800" cy="762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solidFill>
                  <a:srgbClr val="FF0000"/>
                </a:solidFill>
              </a:rPr>
              <a:t>ЧТО  ЭТО?      КТО  ЭТО?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17465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AutoShape 32"/>
          <p:cNvSpPr>
            <a:spLocks noChangeAspect="1" noChangeArrowheads="1" noTextEdit="1"/>
          </p:cNvSpPr>
          <p:nvPr/>
        </p:nvSpPr>
        <p:spPr bwMode="auto">
          <a:xfrm>
            <a:off x="684213" y="3657600"/>
            <a:ext cx="89931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7412" name="Group 66"/>
          <p:cNvGrpSpPr>
            <a:grpSpLocks/>
          </p:cNvGrpSpPr>
          <p:nvPr/>
        </p:nvGrpSpPr>
        <p:grpSpPr bwMode="auto">
          <a:xfrm>
            <a:off x="1219200" y="4572000"/>
            <a:ext cx="7239000" cy="1779588"/>
            <a:chOff x="288" y="2448"/>
            <a:chExt cx="5150" cy="1457"/>
          </a:xfrm>
        </p:grpSpPr>
        <p:grpSp>
          <p:nvGrpSpPr>
            <p:cNvPr id="17444" name="Group 63"/>
            <p:cNvGrpSpPr>
              <a:grpSpLocks/>
            </p:cNvGrpSpPr>
            <p:nvPr/>
          </p:nvGrpSpPr>
          <p:grpSpPr bwMode="auto">
            <a:xfrm>
              <a:off x="288" y="2448"/>
              <a:ext cx="5150" cy="1457"/>
              <a:chOff x="288" y="2315"/>
              <a:chExt cx="5150" cy="1457"/>
            </a:xfrm>
          </p:grpSpPr>
          <p:sp>
            <p:nvSpPr>
              <p:cNvPr id="17446" name="Rectangle 35"/>
              <p:cNvSpPr>
                <a:spLocks noChangeArrowheads="1"/>
              </p:cNvSpPr>
              <p:nvPr/>
            </p:nvSpPr>
            <p:spPr bwMode="auto">
              <a:xfrm>
                <a:off x="1104" y="2315"/>
                <a:ext cx="693" cy="598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grpSp>
            <p:nvGrpSpPr>
              <p:cNvPr id="17447" name="Group 62"/>
              <p:cNvGrpSpPr>
                <a:grpSpLocks/>
              </p:cNvGrpSpPr>
              <p:nvPr/>
            </p:nvGrpSpPr>
            <p:grpSpPr bwMode="auto">
              <a:xfrm>
                <a:off x="288" y="2391"/>
                <a:ext cx="5150" cy="1381"/>
                <a:chOff x="288" y="2391"/>
                <a:chExt cx="5150" cy="1381"/>
              </a:xfrm>
            </p:grpSpPr>
            <p:sp>
              <p:nvSpPr>
                <p:cNvPr id="17448" name="Rectangle 33"/>
                <p:cNvSpPr>
                  <a:spLocks noChangeArrowheads="1"/>
                </p:cNvSpPr>
                <p:nvPr/>
              </p:nvSpPr>
              <p:spPr bwMode="auto">
                <a:xfrm>
                  <a:off x="349" y="2913"/>
                  <a:ext cx="1448" cy="555"/>
                </a:xfrm>
                <a:prstGeom prst="rect">
                  <a:avLst/>
                </a:prstGeom>
                <a:solidFill>
                  <a:srgbClr val="69BE78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49" name="Rectangle 34"/>
                <p:cNvSpPr>
                  <a:spLocks noChangeArrowheads="1"/>
                </p:cNvSpPr>
                <p:nvPr/>
              </p:nvSpPr>
              <p:spPr bwMode="auto">
                <a:xfrm>
                  <a:off x="553" y="2576"/>
                  <a:ext cx="133" cy="337"/>
                </a:xfrm>
                <a:prstGeom prst="rect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0" name="Oval 36"/>
                <p:cNvSpPr>
                  <a:spLocks noChangeArrowheads="1"/>
                </p:cNvSpPr>
                <p:nvPr/>
              </p:nvSpPr>
              <p:spPr bwMode="auto">
                <a:xfrm>
                  <a:off x="492" y="3348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1" name="Oval 37"/>
                <p:cNvSpPr>
                  <a:spLocks noChangeArrowheads="1"/>
                </p:cNvSpPr>
                <p:nvPr/>
              </p:nvSpPr>
              <p:spPr bwMode="auto">
                <a:xfrm>
                  <a:off x="1318" y="3348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2" name="Rectangle 38"/>
                <p:cNvSpPr>
                  <a:spLocks noChangeArrowheads="1"/>
                </p:cNvSpPr>
                <p:nvPr/>
              </p:nvSpPr>
              <p:spPr bwMode="auto">
                <a:xfrm>
                  <a:off x="1236" y="2424"/>
                  <a:ext cx="500" cy="391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3" name="Rectangle 39"/>
                <p:cNvSpPr>
                  <a:spLocks noChangeArrowheads="1"/>
                </p:cNvSpPr>
                <p:nvPr/>
              </p:nvSpPr>
              <p:spPr bwMode="auto">
                <a:xfrm>
                  <a:off x="502" y="2532"/>
                  <a:ext cx="235" cy="66"/>
                </a:xfrm>
                <a:prstGeom prst="rect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4" name="Rectangle 41"/>
                <p:cNvSpPr>
                  <a:spLocks noChangeArrowheads="1"/>
                </p:cNvSpPr>
                <p:nvPr/>
              </p:nvSpPr>
              <p:spPr bwMode="auto">
                <a:xfrm>
                  <a:off x="1910" y="2391"/>
                  <a:ext cx="1723" cy="1077"/>
                </a:xfrm>
                <a:prstGeom prst="rect">
                  <a:avLst/>
                </a:prstGeom>
                <a:solidFill>
                  <a:srgbClr val="99CC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5" name="Oval 42"/>
                <p:cNvSpPr>
                  <a:spLocks noChangeArrowheads="1"/>
                </p:cNvSpPr>
                <p:nvPr/>
              </p:nvSpPr>
              <p:spPr bwMode="auto">
                <a:xfrm>
                  <a:off x="2175" y="3315"/>
                  <a:ext cx="40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6" name="Oval 43"/>
                <p:cNvSpPr>
                  <a:spLocks noChangeArrowheads="1"/>
                </p:cNvSpPr>
                <p:nvPr/>
              </p:nvSpPr>
              <p:spPr bwMode="auto">
                <a:xfrm>
                  <a:off x="3001" y="3315"/>
                  <a:ext cx="40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7" name="Rectangle 44"/>
                <p:cNvSpPr>
                  <a:spLocks noChangeArrowheads="1"/>
                </p:cNvSpPr>
                <p:nvPr/>
              </p:nvSpPr>
              <p:spPr bwMode="auto">
                <a:xfrm>
                  <a:off x="2832" y="2544"/>
                  <a:ext cx="714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8" name="Rectangle 4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742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59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" y="2978"/>
                  <a:ext cx="61" cy="435"/>
                </a:xfrm>
                <a:prstGeom prst="rect">
                  <a:avLst/>
                </a:prstGeom>
                <a:solidFill>
                  <a:srgbClr val="69BE78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60" name="Rectangle 48"/>
                <p:cNvSpPr>
                  <a:spLocks noChangeArrowheads="1"/>
                </p:cNvSpPr>
                <p:nvPr/>
              </p:nvSpPr>
              <p:spPr bwMode="auto">
                <a:xfrm>
                  <a:off x="3704" y="2391"/>
                  <a:ext cx="1734" cy="1077"/>
                </a:xfrm>
                <a:prstGeom prst="rect">
                  <a:avLst/>
                </a:prstGeom>
                <a:solidFill>
                  <a:srgbClr val="FFB3D9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61" name="Oval 49"/>
                <p:cNvSpPr>
                  <a:spLocks noChangeArrowheads="1"/>
                </p:cNvSpPr>
                <p:nvPr/>
              </p:nvSpPr>
              <p:spPr bwMode="auto">
                <a:xfrm>
                  <a:off x="3980" y="3315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62" name="Oval 50"/>
                <p:cNvSpPr>
                  <a:spLocks noChangeArrowheads="1"/>
                </p:cNvSpPr>
                <p:nvPr/>
              </p:nvSpPr>
              <p:spPr bwMode="auto">
                <a:xfrm>
                  <a:off x="4806" y="3315"/>
                  <a:ext cx="398" cy="424"/>
                </a:xfrm>
                <a:prstGeom prst="ellipse">
                  <a:avLst/>
                </a:prstGeom>
                <a:solidFill>
                  <a:srgbClr val="716F6E"/>
                </a:solidFill>
                <a:ln w="0">
                  <a:solidFill>
                    <a:srgbClr val="24211D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63" name="Rectangle 55"/>
                <p:cNvSpPr>
                  <a:spLocks noChangeArrowheads="1"/>
                </p:cNvSpPr>
                <p:nvPr/>
              </p:nvSpPr>
              <p:spPr bwMode="auto">
                <a:xfrm>
                  <a:off x="4608" y="2544"/>
                  <a:ext cx="714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7464" name="Rectangle 56"/>
                <p:cNvSpPr>
                  <a:spLocks noChangeArrowheads="1"/>
                </p:cNvSpPr>
                <p:nvPr/>
              </p:nvSpPr>
              <p:spPr bwMode="auto">
                <a:xfrm>
                  <a:off x="3792" y="2544"/>
                  <a:ext cx="742" cy="684"/>
                </a:xfrm>
                <a:prstGeom prst="rect">
                  <a:avLst/>
                </a:prstGeom>
                <a:solidFill>
                  <a:srgbClr val="CCFFFF"/>
                </a:solidFill>
                <a:ln w="0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17445" name="Text Box 65"/>
            <p:cNvSpPr txBox="1">
              <a:spLocks noChangeArrowheads="1"/>
            </p:cNvSpPr>
            <p:nvPr/>
          </p:nvSpPr>
          <p:spPr bwMode="auto">
            <a:xfrm>
              <a:off x="625" y="3084"/>
              <a:ext cx="1002" cy="5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F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FFFF00"/>
                  </a:solidFill>
                  <a:latin typeface="Comic Sans MS" pitchFamily="66" charset="0"/>
                </a:rPr>
                <a:t>ЧТО?</a:t>
              </a:r>
            </a:p>
          </p:txBody>
        </p:sp>
      </p:grpSp>
      <p:grpSp>
        <p:nvGrpSpPr>
          <p:cNvPr id="17413" name="Group 68"/>
          <p:cNvGrpSpPr>
            <a:grpSpLocks/>
          </p:cNvGrpSpPr>
          <p:nvPr/>
        </p:nvGrpSpPr>
        <p:grpSpPr bwMode="auto">
          <a:xfrm>
            <a:off x="609600" y="2514600"/>
            <a:ext cx="7239000" cy="1905000"/>
            <a:chOff x="384" y="768"/>
            <a:chExt cx="5088" cy="1488"/>
          </a:xfrm>
        </p:grpSpPr>
        <p:grpSp>
          <p:nvGrpSpPr>
            <p:cNvPr id="17423" name="Group 69"/>
            <p:cNvGrpSpPr>
              <a:grpSpLocks/>
            </p:cNvGrpSpPr>
            <p:nvPr/>
          </p:nvGrpSpPr>
          <p:grpSpPr bwMode="auto">
            <a:xfrm>
              <a:off x="384" y="768"/>
              <a:ext cx="5088" cy="1488"/>
              <a:chOff x="480" y="768"/>
              <a:chExt cx="5088" cy="1488"/>
            </a:xfrm>
          </p:grpSpPr>
          <p:sp>
            <p:nvSpPr>
              <p:cNvPr id="17425" name="AutoShape 70"/>
              <p:cNvSpPr>
                <a:spLocks noChangeAspect="1" noChangeArrowheads="1" noTextEdit="1"/>
              </p:cNvSpPr>
              <p:nvPr/>
            </p:nvSpPr>
            <p:spPr bwMode="auto">
              <a:xfrm>
                <a:off x="672" y="768"/>
                <a:ext cx="3333" cy="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Rectangle 71"/>
              <p:cNvSpPr>
                <a:spLocks noChangeArrowheads="1"/>
              </p:cNvSpPr>
              <p:nvPr/>
            </p:nvSpPr>
            <p:spPr bwMode="auto">
              <a:xfrm>
                <a:off x="540" y="1407"/>
                <a:ext cx="1431" cy="548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27" name="Rectangle 72"/>
              <p:cNvSpPr>
                <a:spLocks noChangeArrowheads="1"/>
              </p:cNvSpPr>
              <p:nvPr/>
            </p:nvSpPr>
            <p:spPr bwMode="auto">
              <a:xfrm>
                <a:off x="742" y="1074"/>
                <a:ext cx="131" cy="333"/>
              </a:xfrm>
              <a:prstGeom prst="rect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28" name="Rectangle 73"/>
              <p:cNvSpPr>
                <a:spLocks noChangeArrowheads="1"/>
              </p:cNvSpPr>
              <p:nvPr/>
            </p:nvSpPr>
            <p:spPr bwMode="auto">
              <a:xfrm>
                <a:off x="1286" y="816"/>
                <a:ext cx="685" cy="591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29" name="Oval 74"/>
              <p:cNvSpPr>
                <a:spLocks noChangeArrowheads="1"/>
              </p:cNvSpPr>
              <p:nvPr/>
            </p:nvSpPr>
            <p:spPr bwMode="auto">
              <a:xfrm>
                <a:off x="682" y="1837"/>
                <a:ext cx="392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0" name="Oval 75"/>
              <p:cNvSpPr>
                <a:spLocks noChangeArrowheads="1"/>
              </p:cNvSpPr>
              <p:nvPr/>
            </p:nvSpPr>
            <p:spPr bwMode="auto">
              <a:xfrm>
                <a:off x="1498" y="1837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1" name="Rectangle 76"/>
              <p:cNvSpPr>
                <a:spLocks noChangeArrowheads="1"/>
              </p:cNvSpPr>
              <p:nvPr/>
            </p:nvSpPr>
            <p:spPr bwMode="auto">
              <a:xfrm>
                <a:off x="1417" y="923"/>
                <a:ext cx="494" cy="387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2" name="Rectangle 77"/>
              <p:cNvSpPr>
                <a:spLocks noChangeArrowheads="1"/>
              </p:cNvSpPr>
              <p:nvPr/>
            </p:nvSpPr>
            <p:spPr bwMode="auto">
              <a:xfrm>
                <a:off x="692" y="1031"/>
                <a:ext cx="231" cy="64"/>
              </a:xfrm>
              <a:prstGeom prst="rect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3" name="Rectangle 78"/>
              <p:cNvSpPr>
                <a:spLocks noChangeArrowheads="1"/>
              </p:cNvSpPr>
              <p:nvPr/>
            </p:nvSpPr>
            <p:spPr bwMode="auto">
              <a:xfrm>
                <a:off x="2082" y="891"/>
                <a:ext cx="1703" cy="1064"/>
              </a:xfrm>
              <a:prstGeom prst="rect">
                <a:avLst/>
              </a:prstGeom>
              <a:solidFill>
                <a:srgbClr val="CC99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4" name="Oval 79"/>
              <p:cNvSpPr>
                <a:spLocks noChangeArrowheads="1"/>
              </p:cNvSpPr>
              <p:nvPr/>
            </p:nvSpPr>
            <p:spPr bwMode="auto">
              <a:xfrm>
                <a:off x="2344" y="1805"/>
                <a:ext cx="40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5" name="Oval 80"/>
              <p:cNvSpPr>
                <a:spLocks noChangeArrowheads="1"/>
              </p:cNvSpPr>
              <p:nvPr/>
            </p:nvSpPr>
            <p:spPr bwMode="auto">
              <a:xfrm>
                <a:off x="3160" y="1805"/>
                <a:ext cx="40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6" name="Rectangle 81"/>
              <p:cNvSpPr>
                <a:spLocks noChangeArrowheads="1"/>
              </p:cNvSpPr>
              <p:nvPr/>
            </p:nvSpPr>
            <p:spPr bwMode="auto">
              <a:xfrm>
                <a:off x="480" y="1472"/>
                <a:ext cx="60" cy="429"/>
              </a:xfrm>
              <a:prstGeom prst="rect">
                <a:avLst/>
              </a:prstGeom>
              <a:solidFill>
                <a:srgbClr val="69BE78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7" name="Rectangle 82"/>
              <p:cNvSpPr>
                <a:spLocks noChangeArrowheads="1"/>
              </p:cNvSpPr>
              <p:nvPr/>
            </p:nvSpPr>
            <p:spPr bwMode="auto">
              <a:xfrm>
                <a:off x="3855" y="891"/>
                <a:ext cx="1713" cy="1064"/>
              </a:xfrm>
              <a:prstGeom prst="rect">
                <a:avLst/>
              </a:prstGeom>
              <a:solidFill>
                <a:srgbClr val="99CC00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8" name="Oval 83"/>
              <p:cNvSpPr>
                <a:spLocks noChangeArrowheads="1"/>
              </p:cNvSpPr>
              <p:nvPr/>
            </p:nvSpPr>
            <p:spPr bwMode="auto">
              <a:xfrm>
                <a:off x="4127" y="1805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9" name="Oval 84"/>
              <p:cNvSpPr>
                <a:spLocks noChangeArrowheads="1"/>
              </p:cNvSpPr>
              <p:nvPr/>
            </p:nvSpPr>
            <p:spPr bwMode="auto">
              <a:xfrm>
                <a:off x="4943" y="1805"/>
                <a:ext cx="393" cy="419"/>
              </a:xfrm>
              <a:prstGeom prst="ellipse">
                <a:avLst/>
              </a:prstGeom>
              <a:solidFill>
                <a:srgbClr val="716F6E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40" name="Rectangle 85"/>
              <p:cNvSpPr>
                <a:spLocks noChangeArrowheads="1"/>
              </p:cNvSpPr>
              <p:nvPr/>
            </p:nvSpPr>
            <p:spPr bwMode="auto">
              <a:xfrm>
                <a:off x="2976" y="1008"/>
                <a:ext cx="714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41" name="Rectangle 86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742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42" name="Rectangle 87"/>
              <p:cNvSpPr>
                <a:spLocks noChangeArrowheads="1"/>
              </p:cNvSpPr>
              <p:nvPr/>
            </p:nvSpPr>
            <p:spPr bwMode="auto">
              <a:xfrm>
                <a:off x="4752" y="1008"/>
                <a:ext cx="714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43" name="Rectangle 8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742" cy="684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7424" name="Text Box 89"/>
            <p:cNvSpPr txBox="1">
              <a:spLocks noChangeArrowheads="1"/>
            </p:cNvSpPr>
            <p:nvPr/>
          </p:nvSpPr>
          <p:spPr bwMode="auto">
            <a:xfrm>
              <a:off x="672" y="1451"/>
              <a:ext cx="994" cy="50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F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FFFF00"/>
                  </a:solidFill>
                  <a:latin typeface="Comic Sans MS" pitchFamily="66" charset="0"/>
                </a:rPr>
                <a:t>КТО?</a:t>
              </a:r>
            </a:p>
          </p:txBody>
        </p:sp>
      </p:grpSp>
      <p:pic>
        <p:nvPicPr>
          <p:cNvPr id="8282" name="Picture 90" descr="AD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28287">
            <a:off x="6887369" y="2026444"/>
            <a:ext cx="838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3" name="Picture 91" descr="J0215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41375"/>
            <a:ext cx="666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4" name="Picture 92" descr="V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447800"/>
            <a:ext cx="4191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5" name="Picture 93" descr="J02150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673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7" name="Picture 95" descr="BD07339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81050"/>
            <a:ext cx="819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0" name="Picture 98" descr="T0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7413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1" name="Picture 99" descr="buttr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8382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2" name="Picture 100" descr="NF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412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01"/>
          <p:cNvSpPr>
            <a:spLocks noChangeArrowheads="1"/>
          </p:cNvSpPr>
          <p:nvPr/>
        </p:nvSpPr>
        <p:spPr bwMode="auto">
          <a:xfrm>
            <a:off x="1192213" y="0"/>
            <a:ext cx="680878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FF0000"/>
                </a:solidFill>
              </a:rPr>
              <a:t>Игра  «Рассади пассажиров»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457 L 0.09271 0.603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9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641E-6 L 0.2625 0.3039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5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8372E-6 L 0.11493 0.498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24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599E-6 L 0.05104 0.3148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5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3458E-6 L 0.03715 0.466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3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9581E-7 L -0.09549 0.2773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13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8584E-6 L 0.05503 0.4441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8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1233E-6 L -0.11771 0.2597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12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ltum44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5093"/>
            <a:ext cx="9144000" cy="6873093"/>
          </a:xfrm>
          <a:prstGeom prst="rect">
            <a:avLst/>
          </a:prstGeom>
        </p:spPr>
      </p:pic>
      <p:pic>
        <p:nvPicPr>
          <p:cNvPr id="18435" name="Picture 4" descr="сол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0574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AT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2017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z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495800"/>
            <a:ext cx="1143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z_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 descr="z_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2080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z_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12827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 descr="z_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1428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oup 85"/>
          <p:cNvGrpSpPr>
            <a:grpSpLocks/>
          </p:cNvGrpSpPr>
          <p:nvPr/>
        </p:nvGrpSpPr>
        <p:grpSpPr bwMode="auto">
          <a:xfrm>
            <a:off x="4876800" y="2819400"/>
            <a:ext cx="1447800" cy="2233613"/>
            <a:chOff x="3312" y="2640"/>
            <a:chExt cx="806" cy="1187"/>
          </a:xfrm>
        </p:grpSpPr>
        <p:pic>
          <p:nvPicPr>
            <p:cNvPr id="18443" name="Picture 86" descr="girl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Freeform 87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2"/>
                <a:gd name="T49" fmla="*/ 0 h 252"/>
                <a:gd name="T50" fmla="*/ 562 w 562"/>
                <a:gd name="T51" fmla="*/ 252 h 2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88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36"/>
                <a:gd name="T20" fmla="*/ 288 w 28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6" name="Group 89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18450" name="Freeform 90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84"/>
                  <a:gd name="T26" fmla="*/ 576 w 576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Oval 91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grpSp>
          <p:nvGrpSpPr>
            <p:cNvPr id="18447" name="Group 92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18448" name="Freeform 93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84"/>
                  <a:gd name="T26" fmla="*/ 576 w 576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Oval 94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ltum44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5093"/>
            <a:ext cx="9144000" cy="6873093"/>
          </a:xfrm>
          <a:prstGeom prst="rect">
            <a:avLst/>
          </a:prstGeom>
        </p:spPr>
      </p:pic>
      <p:pic>
        <p:nvPicPr>
          <p:cNvPr id="19459" name="Picture 4" descr="сол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295400"/>
            <a:ext cx="22669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ATS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104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z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114800"/>
            <a:ext cx="12525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z_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z_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222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z_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4589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z_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1212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5" name="WordArt 21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244792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кто?</a:t>
            </a:r>
          </a:p>
        </p:txBody>
      </p:sp>
      <p:sp>
        <p:nvSpPr>
          <p:cNvPr id="159766" name="WordArt 22"/>
          <p:cNvSpPr>
            <a:spLocks noChangeArrowheads="1" noChangeShapeType="1" noTextEdit="1"/>
          </p:cNvSpPr>
          <p:nvPr/>
        </p:nvSpPr>
        <p:spPr bwMode="auto">
          <a:xfrm>
            <a:off x="5638800" y="228600"/>
            <a:ext cx="2303463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что?</a:t>
            </a:r>
          </a:p>
        </p:txBody>
      </p:sp>
      <p:sp>
        <p:nvSpPr>
          <p:cNvPr id="19468" name="Line 20"/>
          <p:cNvSpPr>
            <a:spLocks noChangeShapeType="1"/>
          </p:cNvSpPr>
          <p:nvPr/>
        </p:nvSpPr>
        <p:spPr bwMode="auto">
          <a:xfrm>
            <a:off x="4495800" y="0"/>
            <a:ext cx="152400" cy="68580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469" name="Group 85"/>
          <p:cNvGrpSpPr>
            <a:grpSpLocks/>
          </p:cNvGrpSpPr>
          <p:nvPr/>
        </p:nvGrpSpPr>
        <p:grpSpPr bwMode="auto">
          <a:xfrm>
            <a:off x="2667000" y="1676400"/>
            <a:ext cx="1143000" cy="1928813"/>
            <a:chOff x="3312" y="2640"/>
            <a:chExt cx="806" cy="1187"/>
          </a:xfrm>
        </p:grpSpPr>
        <p:pic>
          <p:nvPicPr>
            <p:cNvPr id="19470" name="Picture 86" descr="girl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Freeform 87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2"/>
                <a:gd name="T49" fmla="*/ 0 h 252"/>
                <a:gd name="T50" fmla="*/ 562 w 562"/>
                <a:gd name="T51" fmla="*/ 252 h 2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88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36"/>
                <a:gd name="T20" fmla="*/ 288 w 28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3" name="Group 89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19477" name="Freeform 90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84"/>
                  <a:gd name="T26" fmla="*/ 576 w 576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Oval 91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grpSp>
          <p:nvGrpSpPr>
            <p:cNvPr id="19474" name="Group 92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19475" name="Freeform 93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84"/>
                  <a:gd name="T26" fmla="*/ 576 w 576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Oval 94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5" grpId="0" animBg="1"/>
      <p:bldP spid="1597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ltum44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5093"/>
            <a:ext cx="9144000" cy="6873093"/>
          </a:xfrm>
          <a:prstGeom prst="rect">
            <a:avLst/>
          </a:prstGeom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5486400" y="3048000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что?</a:t>
            </a:r>
          </a:p>
        </p:txBody>
      </p:sp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кто?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29200" y="4419600"/>
            <a:ext cx="3262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неживые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предметы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52400" y="4419600"/>
            <a:ext cx="3262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живые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/>
              <a:t>предметы</a:t>
            </a:r>
          </a:p>
        </p:txBody>
      </p:sp>
      <p:sp>
        <p:nvSpPr>
          <p:cNvPr id="20487" name="WordArt 10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Имена существительные</a:t>
            </a:r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1905000" y="1905000"/>
            <a:ext cx="2514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4572000" y="19050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3084" name="Рисунок 4" descr="snow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Рисунок 3" descr="snow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0989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52400" y="228600"/>
            <a:ext cx="87566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480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altLang="ru-RU" sz="88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altLang="ru-RU" sz="9600" b="1">
                <a:solidFill>
                  <a:srgbClr val="FF0000"/>
                </a:solidFill>
                <a:latin typeface="Times New Roman" pitchFamily="18" charset="0"/>
              </a:rPr>
              <a:t>М    Л    Б     Р</a:t>
            </a:r>
          </a:p>
          <a:p>
            <a:r>
              <a:rPr lang="ru-RU" altLang="ru-RU" sz="880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endParaRPr lang="ru-RU" altLang="ru-RU" sz="200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</a:rPr>
              <a:t>			       </a:t>
            </a:r>
            <a:r>
              <a:rPr lang="ru-RU" altLang="ru-RU" sz="9600" b="1">
                <a:solidFill>
                  <a:srgbClr val="FF0000"/>
                </a:solidFill>
                <a:latin typeface="Times New Roman" pitchFamily="18" charset="0"/>
              </a:rPr>
              <a:t>К</a:t>
            </a:r>
            <a:endParaRPr lang="ru-RU" altLang="ru-RU" sz="9600" b="1">
              <a:latin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509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676400" y="2286000"/>
            <a:ext cx="1752600" cy="1752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4114800" y="2286000"/>
            <a:ext cx="1524000" cy="1752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H="1">
            <a:off x="3657600" y="2286000"/>
            <a:ext cx="76200" cy="1600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81" name="Object 10"/>
          <p:cNvGraphicFramePr>
            <a:graphicFrameLocks noChangeAspect="1"/>
          </p:cNvGraphicFramePr>
          <p:nvPr/>
        </p:nvGraphicFramePr>
        <p:xfrm>
          <a:off x="228600" y="4641850"/>
          <a:ext cx="23622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4" imgW="2979738" imgH="2795588" progId="MS_ClipArt_Gallery.5">
                  <p:embed/>
                </p:oleObj>
              </mc:Choice>
              <mc:Fallback>
                <p:oleObj name="Clip" r:id="rId4" imgW="2979738" imgH="2795588" progId="MS_ClipArt_Gallery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1850"/>
                        <a:ext cx="2362200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6553200" y="4419600"/>
            <a:ext cx="2133600" cy="1981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0">
                <a:latin typeface="Times New Roman" pitchFamily="18" charset="0"/>
              </a:rPr>
              <a:t>а</a:t>
            </a:r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 flipH="1">
            <a:off x="4343400" y="2209800"/>
            <a:ext cx="3505200" cy="1905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4" descr="обои А вокруг одни поля и холм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42988" y="1196975"/>
            <a:ext cx="2665412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600" b="1" i="1">
              <a:solidFill>
                <a:srgbClr val="248829"/>
              </a:solidFill>
              <a:latin typeface="Verdana" pitchFamily="34" charset="0"/>
            </a:endParaRPr>
          </a:p>
          <a:p>
            <a:pPr eaLnBrk="1" hangingPunct="1"/>
            <a:r>
              <a:rPr lang="ru-RU" altLang="ru-RU" sz="4800" b="1" i="1">
                <a:solidFill>
                  <a:srgbClr val="003366"/>
                </a:solidFill>
                <a:latin typeface="Verdana" pitchFamily="34" charset="0"/>
              </a:rPr>
              <a:t>Что?</a:t>
            </a:r>
            <a:endParaRPr lang="en-US" altLang="ru-RU" sz="4800" b="1" i="1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/>
            <a:endParaRPr lang="ru-RU" altLang="ru-RU" sz="2000" b="1" i="1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к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апля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д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верь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м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ак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д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ом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к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ол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219700" y="1196975"/>
            <a:ext cx="2705100" cy="60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600" b="1" i="1">
              <a:solidFill>
                <a:srgbClr val="248829"/>
              </a:solidFill>
              <a:latin typeface="Verdana" pitchFamily="34" charset="0"/>
            </a:endParaRPr>
          </a:p>
          <a:p>
            <a:pPr eaLnBrk="1" hangingPunct="1"/>
            <a:r>
              <a:rPr lang="ru-RU" altLang="ru-RU" sz="4800" b="1" i="1">
                <a:solidFill>
                  <a:srgbClr val="003366"/>
                </a:solidFill>
                <a:latin typeface="Verdana" pitchFamily="34" charset="0"/>
              </a:rPr>
              <a:t>Кто?</a:t>
            </a:r>
            <a:endParaRPr lang="en-US" altLang="ru-RU" sz="4800" b="1" i="1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/>
            <a:endParaRPr lang="ru-RU" altLang="ru-RU" sz="2000" b="1" i="1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ц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апля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з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верь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р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ак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с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ом</a:t>
            </a:r>
          </a:p>
          <a:p>
            <a:pPr eaLnBrk="1" hangingPunct="1"/>
            <a:r>
              <a:rPr lang="ru-RU" altLang="ru-RU" sz="4800" b="1" i="1">
                <a:solidFill>
                  <a:srgbClr val="000066"/>
                </a:solidFill>
                <a:latin typeface="Verdana" pitchFamily="34" charset="0"/>
              </a:rPr>
              <a:t>в</a:t>
            </a:r>
            <a:r>
              <a:rPr lang="ru-RU" altLang="ru-RU" sz="4800" b="1" i="1">
                <a:solidFill>
                  <a:srgbClr val="333333"/>
                </a:solidFill>
                <a:latin typeface="Verdana" pitchFamily="34" charset="0"/>
              </a:rPr>
              <a:t>ол</a:t>
            </a:r>
          </a:p>
          <a:p>
            <a:pPr eaLnBrk="1" hangingPunct="1"/>
            <a:endParaRPr lang="ru-RU" altLang="ru-RU" sz="4800" b="1" i="1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09600" y="533400"/>
            <a:ext cx="784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66"/>
                </a:solidFill>
                <a:latin typeface="Verdana" pitchFamily="34" charset="0"/>
              </a:rPr>
              <a:t>П р е в р а щ е н и 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42937"/>
          </a:xfrm>
        </p:spPr>
        <p:txBody>
          <a:bodyPr anchor="b"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  <a:latin typeface="Tahoma" pitchFamily="34" charset="0"/>
              </a:rPr>
              <a:t>Синквейн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28800"/>
            <a:ext cx="8667750" cy="3657600"/>
          </a:xfrm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rgbClr val="6412DC"/>
                </a:solidFill>
                <a:latin typeface="Courier New" pitchFamily="49" charset="0"/>
              </a:rPr>
              <a:t>Зима</a:t>
            </a:r>
          </a:p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rgbClr val="6412DC"/>
                </a:solidFill>
                <a:latin typeface="Courier New" pitchFamily="49" charset="0"/>
              </a:rPr>
              <a:t>Холодная,снежная 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rgbClr val="6412DC"/>
                </a:solidFill>
                <a:latin typeface="Courier New" pitchFamily="49" charset="0"/>
              </a:rPr>
              <a:t>Пришла, покрыла, заморозила    </a:t>
            </a:r>
          </a:p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rgbClr val="6412DC"/>
                </a:solidFill>
                <a:latin typeface="Courier New" pitchFamily="49" charset="0"/>
              </a:rPr>
              <a:t>Зима укрыла снегом поля.</a:t>
            </a:r>
          </a:p>
          <a:p>
            <a:pPr eaLnBrk="1" hangingPunct="1">
              <a:buFontTx/>
              <a:buNone/>
            </a:pPr>
            <a:r>
              <a:rPr lang="ru-RU" altLang="ru-RU" sz="4000" b="1" smtClean="0">
                <a:solidFill>
                  <a:srgbClr val="6412DC"/>
                </a:solidFill>
                <a:latin typeface="Courier New" pitchFamily="49" charset="0"/>
              </a:rPr>
              <a:t>Волшебница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01063" y="6429375"/>
            <a:ext cx="642937" cy="428625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6870700" cy="828675"/>
          </a:xfrm>
        </p:spPr>
        <p:txBody>
          <a:bodyPr anchor="b"/>
          <a:lstStyle/>
          <a:p>
            <a:pPr eaLnBrk="1" hangingPunct="1"/>
            <a:r>
              <a:rPr lang="ru-RU" altLang="ru-RU" sz="4000" b="1" smtClean="0">
                <a:solidFill>
                  <a:srgbClr val="FF3399"/>
                </a:solidFill>
                <a:latin typeface="Tahoma" pitchFamily="34" charset="0"/>
              </a:rPr>
              <a:t>Составьте  предложения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420938"/>
            <a:ext cx="8491537" cy="2379662"/>
          </a:xfrm>
          <a:solidFill>
            <a:srgbClr val="CCFFFF">
              <a:alpha val="38039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 b="1" i="1" smtClean="0">
                <a:solidFill>
                  <a:srgbClr val="6412DC"/>
                </a:solidFill>
                <a:latin typeface="Tahoma" pitchFamily="34" charset="0"/>
              </a:rPr>
              <a:t>Пришла,  зима,  холодная.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>
                <a:solidFill>
                  <a:srgbClr val="6412DC"/>
                </a:solidFill>
                <a:latin typeface="Tahoma" pitchFamily="34" charset="0"/>
              </a:rPr>
              <a:t>Снег,  пушистый,  выпал.</a:t>
            </a:r>
          </a:p>
          <a:p>
            <a:pPr eaLnBrk="1" hangingPunct="1">
              <a:buFontTx/>
              <a:buNone/>
            </a:pPr>
            <a:r>
              <a:rPr lang="ru-RU" altLang="ru-RU" sz="4000" b="1" i="1" smtClean="0">
                <a:solidFill>
                  <a:srgbClr val="6412DC"/>
                </a:solidFill>
                <a:latin typeface="Tahoma" pitchFamily="34" charset="0"/>
              </a:rPr>
              <a:t>Ярко,  зимнее,  светит, солнце.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42937"/>
          </a:xfrm>
        </p:spPr>
        <p:txBody>
          <a:bodyPr anchor="b"/>
          <a:lstStyle/>
          <a:p>
            <a:pPr eaLnBrk="1" hangingPunct="1"/>
            <a:r>
              <a:rPr lang="ru-RU" altLang="ru-RU" sz="4800" b="1" smtClean="0">
                <a:solidFill>
                  <a:srgbClr val="FF3399"/>
                </a:solidFill>
                <a:latin typeface="Tahoma" pitchFamily="34" charset="0"/>
              </a:rPr>
              <a:t>Проверьте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28800"/>
            <a:ext cx="8362950" cy="3657600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                         </a:t>
            </a:r>
            <a:r>
              <a:rPr lang="ru-RU" altLang="ru-RU" sz="4000" b="1" i="1" smtClean="0">
                <a:solidFill>
                  <a:srgbClr val="6412DC"/>
                </a:solidFill>
                <a:latin typeface="Tahoma" pitchFamily="34" charset="0"/>
              </a:rPr>
              <a:t>Зима</a:t>
            </a:r>
          </a:p>
          <a:p>
            <a:pPr eaLnBrk="1" hangingPunct="1">
              <a:buFontTx/>
              <a:buNone/>
            </a:pPr>
            <a:r>
              <a:rPr lang="ru-RU" altLang="ru-RU" sz="4400" b="1" smtClean="0">
                <a:solidFill>
                  <a:srgbClr val="6412DC"/>
                </a:solidFill>
                <a:latin typeface="Courier New" pitchFamily="49" charset="0"/>
              </a:rPr>
              <a:t>		</a:t>
            </a:r>
            <a:r>
              <a:rPr lang="ru-RU" altLang="ru-RU" sz="4000" b="1" i="1" smtClean="0">
                <a:solidFill>
                  <a:srgbClr val="6412DC"/>
                </a:solidFill>
                <a:latin typeface="Tahoma" pitchFamily="34" charset="0"/>
              </a:rPr>
              <a:t>Пришла  холодная  зима. Выпал  пушистый  снег. Ярко  светит  зимнее солнце.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3251" name="Group 3"/>
          <p:cNvGraphicFramePr>
            <a:graphicFrameLocks noGrp="1"/>
          </p:cNvGraphicFramePr>
          <p:nvPr/>
        </p:nvGraphicFramePr>
        <p:xfrm>
          <a:off x="395288" y="260350"/>
          <a:ext cx="8496300" cy="6126163"/>
        </p:xfrm>
        <a:graphic>
          <a:graphicData uri="http://schemas.openxmlformats.org/drawingml/2006/table">
            <a:tbl>
              <a:tblPr/>
              <a:tblGrid>
                <a:gridCol w="2520950"/>
                <a:gridCol w="1295400"/>
                <a:gridCol w="4679950"/>
              </a:tblGrid>
              <a:tr h="15544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 на уроке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узнал, открыл для себя</a:t>
                      </a: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научился, смог</a:t>
                      </a: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похвалить себя и своих одноклассников за </a:t>
                      </a: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…</a:t>
                      </a: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987675" y="2636838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>
                <a:solidFill>
                  <a:srgbClr val="000099"/>
                </a:solidFill>
              </a:rPr>
              <a:t>Я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3429000" y="1371600"/>
            <a:ext cx="685800" cy="13604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492500" y="3502025"/>
            <a:ext cx="622300" cy="16033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/>
      <p:bldP spid="53266" grpId="0" animBg="1"/>
      <p:bldP spid="53267" grpId="0" animBg="1"/>
      <p:bldP spid="532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492500" y="4365625"/>
            <a:ext cx="2232025" cy="1808163"/>
          </a:xfrm>
          <a:prstGeom prst="actionButtonHome">
            <a:avLst/>
          </a:prstGeom>
          <a:solidFill>
            <a:schemeClr val="accent3">
              <a:lumMod val="8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1214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omic Sans MS"/>
              </a:rPr>
              <a:t>Домашнее задание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86677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0033CC"/>
                </a:solidFill>
                <a:latin typeface="Comic Sans MS" pitchFamily="66" charset="0"/>
              </a:rPr>
              <a:t>упр. 24;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0033CC"/>
                </a:solidFill>
                <a:latin typeface="Comic Sans MS" pitchFamily="66" charset="0"/>
              </a:rPr>
              <a:t> правило, стр. 15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/>
          <p:cNvSpPr>
            <a:spLocks noChangeShapeType="1"/>
          </p:cNvSpPr>
          <p:nvPr/>
        </p:nvSpPr>
        <p:spPr bwMode="auto">
          <a:xfrm>
            <a:off x="5943600" y="838200"/>
            <a:ext cx="1981200" cy="0"/>
          </a:xfrm>
          <a:prstGeom prst="line">
            <a:avLst/>
          </a:prstGeom>
          <a:noFill/>
          <a:ln w="1905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 flipH="1" flipV="1">
            <a:off x="838200" y="5105400"/>
            <a:ext cx="25400" cy="1630363"/>
          </a:xfrm>
          <a:prstGeom prst="line">
            <a:avLst/>
          </a:prstGeom>
          <a:noFill/>
          <a:ln w="1905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4191000" y="2286000"/>
            <a:ext cx="1905000" cy="0"/>
          </a:xfrm>
          <a:prstGeom prst="line">
            <a:avLst/>
          </a:prstGeom>
          <a:noFill/>
          <a:ln w="190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6019800" y="762000"/>
            <a:ext cx="0" cy="1600200"/>
          </a:xfrm>
          <a:prstGeom prst="line">
            <a:avLst/>
          </a:prstGeom>
          <a:noFill/>
          <a:ln w="190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590800" y="3657600"/>
            <a:ext cx="1752600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 flipV="1">
            <a:off x="4267200" y="2209800"/>
            <a:ext cx="0" cy="152400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762000" y="5105400"/>
            <a:ext cx="1905000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2590800" y="3581400"/>
            <a:ext cx="0" cy="15240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58" name="Picture 12" descr="057_04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3" descr="057_0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600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4724400" y="4495800"/>
            <a:ext cx="36576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C6600"/>
                </a:solidFill>
                <a:latin typeface="Times New Roman" pitchFamily="18" charset="0"/>
              </a:rPr>
              <a:t>2.</a:t>
            </a:r>
            <a:r>
              <a:rPr lang="en-US" altLang="ru-RU" sz="2400" b="1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CC6600"/>
                </a:solidFill>
                <a:latin typeface="Times New Roman" pitchFamily="18" charset="0"/>
              </a:rPr>
              <a:t>Надо поработать </a:t>
            </a:r>
          </a:p>
          <a:p>
            <a:pPr algn="ctr" eaLnBrk="1" hangingPunct="1"/>
            <a:r>
              <a:rPr lang="ru-RU" altLang="ru-RU" sz="2400" b="1">
                <a:solidFill>
                  <a:srgbClr val="CC6600"/>
                </a:solidFill>
                <a:latin typeface="Times New Roman" pitchFamily="18" charset="0"/>
              </a:rPr>
              <a:t>ещё дома</a:t>
            </a:r>
            <a:endParaRPr lang="ru-RU" altLang="ru-RU" sz="2400">
              <a:solidFill>
                <a:srgbClr val="CC6600"/>
              </a:solidFill>
            </a:endParaRP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4724400" y="5791200"/>
            <a:ext cx="3657600" cy="4556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8000"/>
                </a:solidFill>
                <a:latin typeface="Times New Roman" pitchFamily="18" charset="0"/>
              </a:rPr>
              <a:t>3.</a:t>
            </a:r>
            <a:r>
              <a:rPr lang="en-US" altLang="ru-RU" sz="24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008000"/>
                </a:solidFill>
                <a:latin typeface="Times New Roman" pitchFamily="18" charset="0"/>
              </a:rPr>
              <a:t>Мне все понятно</a:t>
            </a:r>
            <a:endParaRPr lang="ru-RU" altLang="ru-RU" sz="2400">
              <a:solidFill>
                <a:srgbClr val="008000"/>
              </a:solidFill>
            </a:endParaRPr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3657600" cy="4572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</a:rPr>
              <a:t>1.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</a:rPr>
              <a:t>Не понял темы урока</a:t>
            </a:r>
            <a:endParaRPr lang="ru-RU" altLang="ru-RU" sz="2400" b="1">
              <a:solidFill>
                <a:srgbClr val="FF3300"/>
              </a:solidFill>
            </a:endParaRPr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914400" y="4572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29718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/>
        </p:nvSpPr>
        <p:spPr bwMode="auto">
          <a:xfrm>
            <a:off x="4572000" y="1752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27666" name="WordArt 14" descr="2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49672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  <p:pic>
        <p:nvPicPr>
          <p:cNvPr id="27667" name="Picture 2" descr="кар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5001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457200" y="1052513"/>
            <a:ext cx="8686800" cy="478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Прислушайтесь к слову,</a:t>
            </a:r>
          </a:p>
          <a:p>
            <a:pPr algn="ctr"/>
            <a:r>
              <a:rPr lang="ru-RU" sz="3200" b="1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приглядитесь к нему,</a:t>
            </a:r>
          </a:p>
          <a:p>
            <a:pPr algn="ctr"/>
            <a:r>
              <a:rPr lang="ru-RU" sz="3200" b="1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проникните в его тайну...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 rot="1289076">
            <a:off x="2026432" y="3290791"/>
            <a:ext cx="1882775" cy="3621087"/>
            <a:chOff x="816" y="2400"/>
            <a:chExt cx="1186" cy="2281"/>
          </a:xfrm>
          <a:noFill/>
        </p:grpSpPr>
        <p:sp>
          <p:nvSpPr>
            <p:cNvPr id="77" name="Freeform 275"/>
            <p:cNvSpPr>
              <a:spLocks/>
            </p:cNvSpPr>
            <p:nvPr/>
          </p:nvSpPr>
          <p:spPr bwMode="auto">
            <a:xfrm rot="9527836">
              <a:off x="1565" y="3376"/>
              <a:ext cx="437" cy="1305"/>
            </a:xfrm>
            <a:custGeom>
              <a:avLst/>
              <a:gdLst>
                <a:gd name="T0" fmla="*/ 1085 w 211"/>
                <a:gd name="T1" fmla="*/ 0 h 778"/>
                <a:gd name="T2" fmla="*/ 4070 w 211"/>
                <a:gd name="T3" fmla="*/ 34 h 778"/>
                <a:gd name="T4" fmla="*/ 7141 w 211"/>
                <a:gd name="T5" fmla="*/ 183 h 778"/>
                <a:gd name="T6" fmla="*/ 3351 w 211"/>
                <a:gd name="T7" fmla="*/ 649 h 778"/>
                <a:gd name="T8" fmla="*/ 292 w 211"/>
                <a:gd name="T9" fmla="*/ 886 h 778"/>
                <a:gd name="T10" fmla="*/ 1785 w 211"/>
                <a:gd name="T11" fmla="*/ 1354 h 778"/>
                <a:gd name="T12" fmla="*/ 7970 w 211"/>
                <a:gd name="T13" fmla="*/ 1533 h 778"/>
                <a:gd name="T14" fmla="*/ 11062 w 211"/>
                <a:gd name="T15" fmla="*/ 1790 h 778"/>
                <a:gd name="T16" fmla="*/ 11753 w 211"/>
                <a:gd name="T17" fmla="*/ 1894 h 778"/>
                <a:gd name="T18" fmla="*/ 12543 w 211"/>
                <a:gd name="T19" fmla="*/ 2488 h 778"/>
                <a:gd name="T20" fmla="*/ 20203 w 211"/>
                <a:gd name="T21" fmla="*/ 2516 h 7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778"/>
                <a:gd name="T35" fmla="*/ 211 w 211"/>
                <a:gd name="T36" fmla="*/ 778 h 7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778">
                  <a:moveTo>
                    <a:pt x="11" y="0"/>
                  </a:moveTo>
                  <a:cubicBezTo>
                    <a:pt x="22" y="3"/>
                    <a:pt x="35" y="1"/>
                    <a:pt x="43" y="8"/>
                  </a:cubicBezTo>
                  <a:cubicBezTo>
                    <a:pt x="57" y="21"/>
                    <a:pt x="75" y="56"/>
                    <a:pt x="75" y="56"/>
                  </a:cubicBezTo>
                  <a:cubicBezTo>
                    <a:pt x="69" y="131"/>
                    <a:pt x="81" y="154"/>
                    <a:pt x="35" y="200"/>
                  </a:cubicBezTo>
                  <a:cubicBezTo>
                    <a:pt x="16" y="257"/>
                    <a:pt x="28" y="234"/>
                    <a:pt x="3" y="272"/>
                  </a:cubicBezTo>
                  <a:cubicBezTo>
                    <a:pt x="4" y="287"/>
                    <a:pt x="0" y="378"/>
                    <a:pt x="19" y="416"/>
                  </a:cubicBezTo>
                  <a:cubicBezTo>
                    <a:pt x="32" y="441"/>
                    <a:pt x="83" y="472"/>
                    <a:pt x="83" y="472"/>
                  </a:cubicBezTo>
                  <a:cubicBezTo>
                    <a:pt x="93" y="501"/>
                    <a:pt x="98" y="526"/>
                    <a:pt x="115" y="552"/>
                  </a:cubicBezTo>
                  <a:cubicBezTo>
                    <a:pt x="118" y="563"/>
                    <a:pt x="122" y="573"/>
                    <a:pt x="123" y="584"/>
                  </a:cubicBezTo>
                  <a:cubicBezTo>
                    <a:pt x="128" y="645"/>
                    <a:pt x="118" y="708"/>
                    <a:pt x="131" y="768"/>
                  </a:cubicBezTo>
                  <a:cubicBezTo>
                    <a:pt x="133" y="778"/>
                    <a:pt x="181" y="776"/>
                    <a:pt x="211" y="776"/>
                  </a:cubicBezTo>
                </a:path>
              </a:pathLst>
            </a:custGeom>
            <a:grp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ru-RU" b="1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Freeform 273"/>
            <p:cNvSpPr>
              <a:spLocks/>
            </p:cNvSpPr>
            <p:nvPr/>
          </p:nvSpPr>
          <p:spPr bwMode="auto">
            <a:xfrm rot="-1272164">
              <a:off x="1248" y="3408"/>
              <a:ext cx="446" cy="225"/>
            </a:xfrm>
            <a:custGeom>
              <a:avLst/>
              <a:gdLst>
                <a:gd name="T0" fmla="*/ 619 w 273"/>
                <a:gd name="T1" fmla="*/ 105 h 118"/>
                <a:gd name="T2" fmla="*/ 165 w 273"/>
                <a:gd name="T3" fmla="*/ 742 h 118"/>
                <a:gd name="T4" fmla="*/ 47 w 273"/>
                <a:gd name="T5" fmla="*/ 1062 h 118"/>
                <a:gd name="T6" fmla="*/ 506 w 273"/>
                <a:gd name="T7" fmla="*/ 847 h 118"/>
                <a:gd name="T8" fmla="*/ 619 w 273"/>
                <a:gd name="T9" fmla="*/ 1163 h 118"/>
                <a:gd name="T10" fmla="*/ 846 w 273"/>
                <a:gd name="T11" fmla="*/ 1375 h 118"/>
                <a:gd name="T12" fmla="*/ 1019 w 273"/>
                <a:gd name="T13" fmla="*/ 1268 h 118"/>
                <a:gd name="T14" fmla="*/ 1247 w 273"/>
                <a:gd name="T15" fmla="*/ 1062 h 118"/>
                <a:gd name="T16" fmla="*/ 1701 w 273"/>
                <a:gd name="T17" fmla="*/ 1375 h 118"/>
                <a:gd name="T18" fmla="*/ 1874 w 273"/>
                <a:gd name="T19" fmla="*/ 1268 h 118"/>
                <a:gd name="T20" fmla="*/ 1529 w 273"/>
                <a:gd name="T21" fmla="*/ 421 h 118"/>
                <a:gd name="T22" fmla="*/ 1416 w 273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118"/>
                <a:gd name="T38" fmla="*/ 273 w 273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118">
                  <a:moveTo>
                    <a:pt x="87" y="8"/>
                  </a:moveTo>
                  <a:cubicBezTo>
                    <a:pt x="68" y="37"/>
                    <a:pt x="51" y="37"/>
                    <a:pt x="23" y="56"/>
                  </a:cubicBezTo>
                  <a:cubicBezTo>
                    <a:pt x="18" y="64"/>
                    <a:pt x="0" y="73"/>
                    <a:pt x="7" y="80"/>
                  </a:cubicBezTo>
                  <a:cubicBezTo>
                    <a:pt x="45" y="118"/>
                    <a:pt x="57" y="84"/>
                    <a:pt x="71" y="64"/>
                  </a:cubicBezTo>
                  <a:cubicBezTo>
                    <a:pt x="76" y="72"/>
                    <a:pt x="78" y="84"/>
                    <a:pt x="87" y="88"/>
                  </a:cubicBezTo>
                  <a:cubicBezTo>
                    <a:pt x="128" y="104"/>
                    <a:pt x="99" y="45"/>
                    <a:pt x="119" y="104"/>
                  </a:cubicBezTo>
                  <a:cubicBezTo>
                    <a:pt x="127" y="101"/>
                    <a:pt x="137" y="102"/>
                    <a:pt x="143" y="96"/>
                  </a:cubicBezTo>
                  <a:cubicBezTo>
                    <a:pt x="170" y="69"/>
                    <a:pt x="127" y="64"/>
                    <a:pt x="175" y="80"/>
                  </a:cubicBezTo>
                  <a:cubicBezTo>
                    <a:pt x="219" y="50"/>
                    <a:pt x="195" y="74"/>
                    <a:pt x="239" y="104"/>
                  </a:cubicBezTo>
                  <a:cubicBezTo>
                    <a:pt x="247" y="101"/>
                    <a:pt x="259" y="104"/>
                    <a:pt x="263" y="96"/>
                  </a:cubicBezTo>
                  <a:cubicBezTo>
                    <a:pt x="273" y="77"/>
                    <a:pt x="227" y="40"/>
                    <a:pt x="215" y="32"/>
                  </a:cubicBezTo>
                  <a:cubicBezTo>
                    <a:pt x="198" y="6"/>
                    <a:pt x="199" y="18"/>
                    <a:pt x="199" y="0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16" y="2400"/>
              <a:ext cx="816" cy="1098"/>
              <a:chOff x="576" y="2880"/>
              <a:chExt cx="816" cy="1098"/>
            </a:xfrm>
            <a:grpFill/>
          </p:grpSpPr>
          <p:sp>
            <p:nvSpPr>
              <p:cNvPr id="80" name="Oval 271"/>
              <p:cNvSpPr>
                <a:spLocks noChangeArrowheads="1"/>
              </p:cNvSpPr>
              <p:nvPr/>
            </p:nvSpPr>
            <p:spPr bwMode="auto">
              <a:xfrm rot="-1272164">
                <a:off x="576" y="2880"/>
                <a:ext cx="816" cy="1098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81" name="Oval 42"/>
              <p:cNvSpPr>
                <a:spLocks noChangeArrowheads="1"/>
              </p:cNvSpPr>
              <p:nvPr/>
            </p:nvSpPr>
            <p:spPr bwMode="auto">
              <a:xfrm rot="-977995">
                <a:off x="672" y="3024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82" name="Oval 43"/>
              <p:cNvSpPr>
                <a:spLocks noChangeArrowheads="1"/>
              </p:cNvSpPr>
              <p:nvPr/>
            </p:nvSpPr>
            <p:spPr bwMode="auto">
              <a:xfrm>
                <a:off x="672" y="3072"/>
                <a:ext cx="384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859175">
            <a:off x="3349625" y="1052513"/>
            <a:ext cx="1447800" cy="3581400"/>
            <a:chOff x="1152" y="816"/>
            <a:chExt cx="912" cy="2256"/>
          </a:xfrm>
        </p:grpSpPr>
        <p:grpSp>
          <p:nvGrpSpPr>
            <p:cNvPr id="29769" name="Group 276"/>
            <p:cNvGrpSpPr>
              <a:grpSpLocks/>
            </p:cNvGrpSpPr>
            <p:nvPr/>
          </p:nvGrpSpPr>
          <p:grpSpPr bwMode="auto">
            <a:xfrm rot="-736534">
              <a:off x="1248" y="816"/>
              <a:ext cx="816" cy="2256"/>
              <a:chOff x="1837" y="255"/>
              <a:chExt cx="499" cy="1184"/>
            </a:xfrm>
          </p:grpSpPr>
          <p:sp>
            <p:nvSpPr>
              <p:cNvPr id="29772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9773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gradFill rotWithShape="1">
                <a:gsLst>
                  <a:gs pos="0">
                    <a:srgbClr val="FF5555"/>
                  </a:gs>
                  <a:gs pos="100000">
                    <a:srgbClr val="FF00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74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70" name="Oval 7"/>
            <p:cNvSpPr>
              <a:spLocks noChangeArrowheads="1"/>
            </p:cNvSpPr>
            <p:nvPr/>
          </p:nvSpPr>
          <p:spPr bwMode="auto">
            <a:xfrm>
              <a:off x="1152" y="960"/>
              <a:ext cx="528" cy="576"/>
            </a:xfrm>
            <a:prstGeom prst="ellipse">
              <a:avLst/>
            </a:prstGeom>
            <a:solidFill>
              <a:srgbClr val="FE7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29771" name="Oval 8"/>
            <p:cNvSpPr>
              <a:spLocks noChangeArrowheads="1"/>
            </p:cNvSpPr>
            <p:nvPr/>
          </p:nvSpPr>
          <p:spPr bwMode="auto">
            <a:xfrm>
              <a:off x="1200" y="1008"/>
              <a:ext cx="384" cy="432"/>
            </a:xfrm>
            <a:prstGeom prst="ellipse">
              <a:avLst/>
            </a:prstGeom>
            <a:solidFill>
              <a:srgbClr val="FD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 rot="-768256">
            <a:off x="2051050" y="260350"/>
            <a:ext cx="1295400" cy="3581400"/>
            <a:chOff x="1968" y="480"/>
            <a:chExt cx="816" cy="2256"/>
          </a:xfrm>
        </p:grpSpPr>
        <p:grpSp>
          <p:nvGrpSpPr>
            <p:cNvPr id="29763" name="Group 276"/>
            <p:cNvGrpSpPr>
              <a:grpSpLocks/>
            </p:cNvGrpSpPr>
            <p:nvPr/>
          </p:nvGrpSpPr>
          <p:grpSpPr bwMode="auto">
            <a:xfrm rot="-423072">
              <a:off x="1968" y="480"/>
              <a:ext cx="816" cy="2256"/>
              <a:chOff x="1837" y="255"/>
              <a:chExt cx="499" cy="1184"/>
            </a:xfrm>
          </p:grpSpPr>
          <p:sp>
            <p:nvSpPr>
              <p:cNvPr id="29766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9767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68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64" name="Oval 14"/>
            <p:cNvSpPr>
              <a:spLocks noChangeArrowheads="1"/>
            </p:cNvSpPr>
            <p:nvPr/>
          </p:nvSpPr>
          <p:spPr bwMode="auto">
            <a:xfrm>
              <a:off x="2016" y="576"/>
              <a:ext cx="528" cy="576"/>
            </a:xfrm>
            <a:prstGeom prst="ellipse">
              <a:avLst/>
            </a:prstGeom>
            <a:solidFill>
              <a:srgbClr val="76F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29765" name="Oval 15"/>
            <p:cNvSpPr>
              <a:spLocks noChangeArrowheads="1"/>
            </p:cNvSpPr>
            <p:nvPr/>
          </p:nvSpPr>
          <p:spPr bwMode="auto">
            <a:xfrm>
              <a:off x="2064" y="624"/>
              <a:ext cx="384" cy="432"/>
            </a:xfrm>
            <a:prstGeom prst="ellipse">
              <a:avLst/>
            </a:prstGeom>
            <a:solidFill>
              <a:srgbClr val="C2F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042988" y="2636838"/>
            <a:ext cx="1504950" cy="3581400"/>
            <a:chOff x="1468" y="1791"/>
            <a:chExt cx="948" cy="2256"/>
          </a:xfrm>
        </p:grpSpPr>
        <p:grpSp>
          <p:nvGrpSpPr>
            <p:cNvPr id="29757" name="Group 276"/>
            <p:cNvGrpSpPr>
              <a:grpSpLocks/>
            </p:cNvGrpSpPr>
            <p:nvPr/>
          </p:nvGrpSpPr>
          <p:grpSpPr bwMode="auto">
            <a:xfrm rot="-1729282">
              <a:off x="1600" y="1791"/>
              <a:ext cx="816" cy="2256"/>
              <a:chOff x="1837" y="255"/>
              <a:chExt cx="499" cy="1184"/>
            </a:xfrm>
          </p:grpSpPr>
          <p:sp>
            <p:nvSpPr>
              <p:cNvPr id="29760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9761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62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58" name="Oval 21"/>
            <p:cNvSpPr>
              <a:spLocks noChangeArrowheads="1"/>
            </p:cNvSpPr>
            <p:nvPr/>
          </p:nvSpPr>
          <p:spPr bwMode="auto">
            <a:xfrm rot="-1582590">
              <a:off x="1468" y="1978"/>
              <a:ext cx="528" cy="576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88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8800" b="1"/>
            </a:p>
          </p:txBody>
        </p:sp>
        <p:sp>
          <p:nvSpPr>
            <p:cNvPr id="29759" name="Oval 22"/>
            <p:cNvSpPr>
              <a:spLocks noChangeArrowheads="1"/>
            </p:cNvSpPr>
            <p:nvPr/>
          </p:nvSpPr>
          <p:spPr bwMode="auto">
            <a:xfrm rot="-1797511">
              <a:off x="1539" y="2016"/>
              <a:ext cx="384" cy="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 rot="963421">
            <a:off x="6156325" y="692150"/>
            <a:ext cx="1752600" cy="3581400"/>
            <a:chOff x="4272" y="1392"/>
            <a:chExt cx="1104" cy="2256"/>
          </a:xfrm>
        </p:grpSpPr>
        <p:grpSp>
          <p:nvGrpSpPr>
            <p:cNvPr id="29751" name="Group 276"/>
            <p:cNvGrpSpPr>
              <a:grpSpLocks/>
            </p:cNvGrpSpPr>
            <p:nvPr/>
          </p:nvGrpSpPr>
          <p:grpSpPr bwMode="auto">
            <a:xfrm rot="1809390">
              <a:off x="4272" y="1392"/>
              <a:ext cx="816" cy="2256"/>
              <a:chOff x="1837" y="255"/>
              <a:chExt cx="499" cy="1184"/>
            </a:xfrm>
          </p:grpSpPr>
          <p:sp>
            <p:nvSpPr>
              <p:cNvPr id="29754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C80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55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DC3F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56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DC3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752" name="Oval 28"/>
            <p:cNvSpPr>
              <a:spLocks noChangeArrowheads="1"/>
            </p:cNvSpPr>
            <p:nvPr/>
          </p:nvSpPr>
          <p:spPr bwMode="auto">
            <a:xfrm rot="1230571">
              <a:off x="4848" y="1632"/>
              <a:ext cx="528" cy="576"/>
            </a:xfrm>
            <a:prstGeom prst="ellipse">
              <a:avLst/>
            </a:prstGeom>
            <a:solidFill>
              <a:srgbClr val="FC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29753" name="Oval 29"/>
            <p:cNvSpPr>
              <a:spLocks noChangeArrowheads="1"/>
            </p:cNvSpPr>
            <p:nvPr/>
          </p:nvSpPr>
          <p:spPr bwMode="auto">
            <a:xfrm rot="1015650">
              <a:off x="4944" y="1728"/>
              <a:ext cx="384" cy="432"/>
            </a:xfrm>
            <a:prstGeom prst="ellipse">
              <a:avLst/>
            </a:prstGeom>
            <a:solidFill>
              <a:srgbClr val="FDC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 rot="746111">
            <a:off x="4799013" y="382588"/>
            <a:ext cx="1295400" cy="3581400"/>
            <a:chOff x="2160" y="2064"/>
            <a:chExt cx="816" cy="2256"/>
          </a:xfrm>
        </p:grpSpPr>
        <p:grpSp>
          <p:nvGrpSpPr>
            <p:cNvPr id="29745" name="Group 276"/>
            <p:cNvGrpSpPr>
              <a:grpSpLocks/>
            </p:cNvGrpSpPr>
            <p:nvPr/>
          </p:nvGrpSpPr>
          <p:grpSpPr bwMode="auto">
            <a:xfrm rot="721273">
              <a:off x="2160" y="2064"/>
              <a:ext cx="816" cy="2256"/>
              <a:chOff x="1837" y="255"/>
              <a:chExt cx="499" cy="1184"/>
            </a:xfrm>
          </p:grpSpPr>
          <p:sp>
            <p:nvSpPr>
              <p:cNvPr id="29748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9749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50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46" name="Oval 35"/>
            <p:cNvSpPr>
              <a:spLocks noChangeArrowheads="1"/>
            </p:cNvSpPr>
            <p:nvPr/>
          </p:nvSpPr>
          <p:spPr bwMode="auto">
            <a:xfrm rot="1230571">
              <a:off x="2400" y="2208"/>
              <a:ext cx="528" cy="57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29747" name="Oval 36"/>
            <p:cNvSpPr>
              <a:spLocks noChangeArrowheads="1"/>
            </p:cNvSpPr>
            <p:nvPr/>
          </p:nvSpPr>
          <p:spPr bwMode="auto">
            <a:xfrm rot="1015650">
              <a:off x="2496" y="2256"/>
              <a:ext cx="384" cy="43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 rot="1289076">
            <a:off x="3492500" y="2852738"/>
            <a:ext cx="1882775" cy="3621087"/>
            <a:chOff x="816" y="2400"/>
            <a:chExt cx="1186" cy="2281"/>
          </a:xfrm>
        </p:grpSpPr>
        <p:sp>
          <p:nvSpPr>
            <p:cNvPr id="29739" name="Freeform 275"/>
            <p:cNvSpPr>
              <a:spLocks/>
            </p:cNvSpPr>
            <p:nvPr/>
          </p:nvSpPr>
          <p:spPr bwMode="auto">
            <a:xfrm rot="9527836">
              <a:off x="1565" y="3376"/>
              <a:ext cx="437" cy="1305"/>
            </a:xfrm>
            <a:custGeom>
              <a:avLst/>
              <a:gdLst>
                <a:gd name="T0" fmla="*/ 257518154 w 211"/>
                <a:gd name="T1" fmla="*/ 0 h 778"/>
                <a:gd name="T2" fmla="*/ 965944181 w 211"/>
                <a:gd name="T3" fmla="*/ 224826 h 778"/>
                <a:gd name="T4" fmla="*/ 1694919513 w 211"/>
                <a:gd name="T5" fmla="*/ 1206036 h 778"/>
                <a:gd name="T6" fmla="*/ 795303791 w 211"/>
                <a:gd name="T7" fmla="*/ 4278006 h 778"/>
                <a:gd name="T8" fmla="*/ 69323688 w 211"/>
                <a:gd name="T9" fmla="*/ 5837728 h 778"/>
                <a:gd name="T10" fmla="*/ 423673876 w 211"/>
                <a:gd name="T11" fmla="*/ 8917981 h 778"/>
                <a:gd name="T12" fmla="*/ 1891654353 w 211"/>
                <a:gd name="T13" fmla="*/ 10099049 h 778"/>
                <a:gd name="T14" fmla="*/ 2147483647 w 211"/>
                <a:gd name="T15" fmla="*/ 11793347 h 778"/>
                <a:gd name="T16" fmla="*/ 2147483647 w 211"/>
                <a:gd name="T17" fmla="*/ 12477548 h 778"/>
                <a:gd name="T18" fmla="*/ 2147483647 w 211"/>
                <a:gd name="T19" fmla="*/ 16390112 h 778"/>
                <a:gd name="T20" fmla="*/ 2147483647 w 211"/>
                <a:gd name="T21" fmla="*/ 16573817 h 7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778"/>
                <a:gd name="T35" fmla="*/ 211 w 211"/>
                <a:gd name="T36" fmla="*/ 778 h 7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778">
                  <a:moveTo>
                    <a:pt x="11" y="0"/>
                  </a:moveTo>
                  <a:cubicBezTo>
                    <a:pt x="22" y="3"/>
                    <a:pt x="35" y="1"/>
                    <a:pt x="43" y="8"/>
                  </a:cubicBezTo>
                  <a:cubicBezTo>
                    <a:pt x="57" y="21"/>
                    <a:pt x="75" y="56"/>
                    <a:pt x="75" y="56"/>
                  </a:cubicBezTo>
                  <a:cubicBezTo>
                    <a:pt x="69" y="131"/>
                    <a:pt x="81" y="154"/>
                    <a:pt x="35" y="200"/>
                  </a:cubicBezTo>
                  <a:cubicBezTo>
                    <a:pt x="16" y="257"/>
                    <a:pt x="28" y="234"/>
                    <a:pt x="3" y="272"/>
                  </a:cubicBezTo>
                  <a:cubicBezTo>
                    <a:pt x="4" y="287"/>
                    <a:pt x="0" y="378"/>
                    <a:pt x="19" y="416"/>
                  </a:cubicBezTo>
                  <a:cubicBezTo>
                    <a:pt x="32" y="441"/>
                    <a:pt x="83" y="472"/>
                    <a:pt x="83" y="472"/>
                  </a:cubicBezTo>
                  <a:cubicBezTo>
                    <a:pt x="93" y="501"/>
                    <a:pt x="98" y="526"/>
                    <a:pt x="115" y="552"/>
                  </a:cubicBezTo>
                  <a:cubicBezTo>
                    <a:pt x="118" y="563"/>
                    <a:pt x="122" y="573"/>
                    <a:pt x="123" y="584"/>
                  </a:cubicBezTo>
                  <a:cubicBezTo>
                    <a:pt x="128" y="645"/>
                    <a:pt x="118" y="708"/>
                    <a:pt x="131" y="768"/>
                  </a:cubicBezTo>
                  <a:cubicBezTo>
                    <a:pt x="133" y="778"/>
                    <a:pt x="181" y="776"/>
                    <a:pt x="211" y="77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29740" name="Freeform 273"/>
            <p:cNvSpPr>
              <a:spLocks/>
            </p:cNvSpPr>
            <p:nvPr/>
          </p:nvSpPr>
          <p:spPr bwMode="auto">
            <a:xfrm rot="-1272164">
              <a:off x="1248" y="3408"/>
              <a:ext cx="446" cy="225"/>
            </a:xfrm>
            <a:custGeom>
              <a:avLst/>
              <a:gdLst>
                <a:gd name="T0" fmla="*/ 2603688 w 273"/>
                <a:gd name="T1" fmla="*/ 6096146 h 118"/>
                <a:gd name="T2" fmla="*/ 694393 w 273"/>
                <a:gd name="T3" fmla="*/ 43201554 h 118"/>
                <a:gd name="T4" fmla="*/ 199127 w 273"/>
                <a:gd name="T5" fmla="*/ 61831098 h 118"/>
                <a:gd name="T6" fmla="*/ 2129428 w 273"/>
                <a:gd name="T7" fmla="*/ 49308576 h 118"/>
                <a:gd name="T8" fmla="*/ 2603688 w 273"/>
                <a:gd name="T9" fmla="*/ 67726459 h 118"/>
                <a:gd name="T10" fmla="*/ 3558882 w 273"/>
                <a:gd name="T11" fmla="*/ 80071162 h 118"/>
                <a:gd name="T12" fmla="*/ 4287184 w 273"/>
                <a:gd name="T13" fmla="*/ 73837583 h 118"/>
                <a:gd name="T14" fmla="*/ 5245267 w 273"/>
                <a:gd name="T15" fmla="*/ 61831098 h 118"/>
                <a:gd name="T16" fmla="*/ 7155590 w 273"/>
                <a:gd name="T17" fmla="*/ 80071162 h 118"/>
                <a:gd name="T18" fmla="*/ 7884220 w 273"/>
                <a:gd name="T19" fmla="*/ 73837583 h 118"/>
                <a:gd name="T20" fmla="*/ 6431946 w 273"/>
                <a:gd name="T21" fmla="*/ 24516463 h 118"/>
                <a:gd name="T22" fmla="*/ 5955843 w 273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118"/>
                <a:gd name="T38" fmla="*/ 273 w 273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118">
                  <a:moveTo>
                    <a:pt x="87" y="8"/>
                  </a:moveTo>
                  <a:cubicBezTo>
                    <a:pt x="68" y="37"/>
                    <a:pt x="51" y="37"/>
                    <a:pt x="23" y="56"/>
                  </a:cubicBezTo>
                  <a:cubicBezTo>
                    <a:pt x="18" y="64"/>
                    <a:pt x="0" y="73"/>
                    <a:pt x="7" y="80"/>
                  </a:cubicBezTo>
                  <a:cubicBezTo>
                    <a:pt x="45" y="118"/>
                    <a:pt x="57" y="84"/>
                    <a:pt x="71" y="64"/>
                  </a:cubicBezTo>
                  <a:cubicBezTo>
                    <a:pt x="76" y="72"/>
                    <a:pt x="78" y="84"/>
                    <a:pt x="87" y="88"/>
                  </a:cubicBezTo>
                  <a:cubicBezTo>
                    <a:pt x="128" y="104"/>
                    <a:pt x="99" y="45"/>
                    <a:pt x="119" y="104"/>
                  </a:cubicBezTo>
                  <a:cubicBezTo>
                    <a:pt x="127" y="101"/>
                    <a:pt x="137" y="102"/>
                    <a:pt x="143" y="96"/>
                  </a:cubicBezTo>
                  <a:cubicBezTo>
                    <a:pt x="170" y="69"/>
                    <a:pt x="127" y="64"/>
                    <a:pt x="175" y="80"/>
                  </a:cubicBezTo>
                  <a:cubicBezTo>
                    <a:pt x="219" y="50"/>
                    <a:pt x="195" y="74"/>
                    <a:pt x="239" y="104"/>
                  </a:cubicBezTo>
                  <a:cubicBezTo>
                    <a:pt x="247" y="101"/>
                    <a:pt x="259" y="104"/>
                    <a:pt x="263" y="96"/>
                  </a:cubicBezTo>
                  <a:cubicBezTo>
                    <a:pt x="273" y="77"/>
                    <a:pt x="227" y="40"/>
                    <a:pt x="215" y="32"/>
                  </a:cubicBezTo>
                  <a:cubicBezTo>
                    <a:pt x="198" y="6"/>
                    <a:pt x="199" y="18"/>
                    <a:pt x="199" y="0"/>
                  </a:cubicBez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741" name="Group 40"/>
            <p:cNvGrpSpPr>
              <a:grpSpLocks/>
            </p:cNvGrpSpPr>
            <p:nvPr/>
          </p:nvGrpSpPr>
          <p:grpSpPr bwMode="auto">
            <a:xfrm>
              <a:off x="816" y="2400"/>
              <a:ext cx="816" cy="1098"/>
              <a:chOff x="576" y="2880"/>
              <a:chExt cx="816" cy="1098"/>
            </a:xfrm>
          </p:grpSpPr>
          <p:sp>
            <p:nvSpPr>
              <p:cNvPr id="29742" name="Oval 271"/>
              <p:cNvSpPr>
                <a:spLocks noChangeArrowheads="1"/>
              </p:cNvSpPr>
              <p:nvPr/>
            </p:nvSpPr>
            <p:spPr bwMode="auto">
              <a:xfrm rot="-1272164">
                <a:off x="576" y="2880"/>
                <a:ext cx="816" cy="1098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43" name="Oval 42"/>
              <p:cNvSpPr>
                <a:spLocks noChangeArrowheads="1"/>
              </p:cNvSpPr>
              <p:nvPr/>
            </p:nvSpPr>
            <p:spPr bwMode="auto">
              <a:xfrm rot="-977995">
                <a:off x="672" y="3024"/>
                <a:ext cx="432" cy="576"/>
              </a:xfrm>
              <a:prstGeom prst="ellipse">
                <a:avLst/>
              </a:prstGeom>
              <a:solidFill>
                <a:srgbClr val="584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44" name="Oval 43"/>
              <p:cNvSpPr>
                <a:spLocks noChangeArrowheads="1"/>
              </p:cNvSpPr>
              <p:nvPr/>
            </p:nvSpPr>
            <p:spPr bwMode="auto">
              <a:xfrm>
                <a:off x="672" y="3072"/>
                <a:ext cx="384" cy="432"/>
              </a:xfrm>
              <a:prstGeom prst="ellipse">
                <a:avLst/>
              </a:prstGeom>
              <a:solidFill>
                <a:srgbClr val="A7A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</p:grpSp>
      </p:grpSp>
      <p:grpSp>
        <p:nvGrpSpPr>
          <p:cNvPr id="16" name="Group 44"/>
          <p:cNvGrpSpPr>
            <a:grpSpLocks/>
          </p:cNvGrpSpPr>
          <p:nvPr/>
        </p:nvGrpSpPr>
        <p:grpSpPr bwMode="auto">
          <a:xfrm rot="1576025">
            <a:off x="5435600" y="2852738"/>
            <a:ext cx="1295400" cy="3581400"/>
            <a:chOff x="2832" y="288"/>
            <a:chExt cx="816" cy="2256"/>
          </a:xfrm>
        </p:grpSpPr>
        <p:grpSp>
          <p:nvGrpSpPr>
            <p:cNvPr id="29733" name="Group 276"/>
            <p:cNvGrpSpPr>
              <a:grpSpLocks/>
            </p:cNvGrpSpPr>
            <p:nvPr/>
          </p:nvGrpSpPr>
          <p:grpSpPr bwMode="auto">
            <a:xfrm rot="745784">
              <a:off x="2832" y="288"/>
              <a:ext cx="816" cy="2256"/>
              <a:chOff x="1837" y="255"/>
              <a:chExt cx="499" cy="1184"/>
            </a:xfrm>
          </p:grpSpPr>
          <p:sp>
            <p:nvSpPr>
              <p:cNvPr id="29736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8277 w 211"/>
                  <a:gd name="T1" fmla="*/ 0 h 778"/>
                  <a:gd name="T2" fmla="*/ 31004 w 211"/>
                  <a:gd name="T3" fmla="*/ 4 h 778"/>
                  <a:gd name="T4" fmla="*/ 54416 w 211"/>
                  <a:gd name="T5" fmla="*/ 4 h 778"/>
                  <a:gd name="T6" fmla="*/ 25508 w 211"/>
                  <a:gd name="T7" fmla="*/ 6 h 778"/>
                  <a:gd name="T8" fmla="*/ 2225 w 211"/>
                  <a:gd name="T9" fmla="*/ 8 h 778"/>
                  <a:gd name="T10" fmla="*/ 13642 w 211"/>
                  <a:gd name="T11" fmla="*/ 12 h 778"/>
                  <a:gd name="T12" fmla="*/ 60727 w 211"/>
                  <a:gd name="T13" fmla="*/ 14 h 778"/>
                  <a:gd name="T14" fmla="*/ 84405 w 211"/>
                  <a:gd name="T15" fmla="*/ 16 h 778"/>
                  <a:gd name="T16" fmla="*/ 89689 w 211"/>
                  <a:gd name="T17" fmla="*/ 17 h 778"/>
                  <a:gd name="T18" fmla="*/ 95625 w 211"/>
                  <a:gd name="T19" fmla="*/ 22 h 778"/>
                  <a:gd name="T20" fmla="*/ 153994 w 211"/>
                  <a:gd name="T21" fmla="*/ 22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29737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F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 b="1"/>
              </a:p>
            </p:txBody>
          </p:sp>
          <p:sp>
            <p:nvSpPr>
              <p:cNvPr id="29738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34" name="Oval 49"/>
            <p:cNvSpPr>
              <a:spLocks noChangeArrowheads="1"/>
            </p:cNvSpPr>
            <p:nvPr/>
          </p:nvSpPr>
          <p:spPr bwMode="auto">
            <a:xfrm rot="1230571">
              <a:off x="3072" y="432"/>
              <a:ext cx="528" cy="576"/>
            </a:xfrm>
            <a:prstGeom prst="ellipse">
              <a:avLst/>
            </a:prstGeom>
            <a:solidFill>
              <a:srgbClr val="FC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29735" name="Oval 50"/>
            <p:cNvSpPr>
              <a:spLocks noChangeArrowheads="1"/>
            </p:cNvSpPr>
            <p:nvPr/>
          </p:nvSpPr>
          <p:spPr bwMode="auto">
            <a:xfrm rot="1015650">
              <a:off x="3216" y="480"/>
              <a:ext cx="384" cy="432"/>
            </a:xfrm>
            <a:prstGeom prst="ellipse">
              <a:avLst/>
            </a:prstGeom>
            <a:solidFill>
              <a:srgbClr val="FDC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pic>
        <p:nvPicPr>
          <p:cNvPr id="29707" name="Picture 51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52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53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54" descr="Звезды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895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55" descr="Звезды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56" descr="Звезды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57" descr="Звезды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58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59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2211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60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2050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61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62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63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28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64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65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66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67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68" descr="звезды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WordArt 70"/>
          <p:cNvSpPr>
            <a:spLocks noChangeArrowheads="1" noChangeShapeType="1" noTextEdit="1"/>
          </p:cNvSpPr>
          <p:nvPr/>
        </p:nvSpPr>
        <p:spPr bwMode="auto">
          <a:xfrm>
            <a:off x="2051050" y="836613"/>
            <a:ext cx="720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9287" name="WordArt 71"/>
          <p:cNvSpPr>
            <a:spLocks noChangeArrowheads="1" noChangeShapeType="1" noTextEdit="1"/>
          </p:cNvSpPr>
          <p:nvPr/>
        </p:nvSpPr>
        <p:spPr bwMode="auto">
          <a:xfrm>
            <a:off x="3851275" y="1557338"/>
            <a:ext cx="720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9288" name="WordArt 72"/>
          <p:cNvSpPr>
            <a:spLocks noChangeArrowheads="1" noChangeShapeType="1" noTextEdit="1"/>
          </p:cNvSpPr>
          <p:nvPr/>
        </p:nvSpPr>
        <p:spPr bwMode="auto">
          <a:xfrm>
            <a:off x="4211638" y="3357563"/>
            <a:ext cx="720725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о</a:t>
            </a:r>
          </a:p>
        </p:txBody>
      </p:sp>
      <p:sp>
        <p:nvSpPr>
          <p:cNvPr id="9289" name="WordArt 73"/>
          <p:cNvSpPr>
            <a:spLocks noChangeArrowheads="1" noChangeShapeType="1" noTextEdit="1"/>
          </p:cNvSpPr>
          <p:nvPr/>
        </p:nvSpPr>
        <p:spPr bwMode="auto">
          <a:xfrm>
            <a:off x="6227763" y="3573463"/>
            <a:ext cx="720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9290" name="WordArt 74"/>
          <p:cNvSpPr>
            <a:spLocks noChangeArrowheads="1" noChangeShapeType="1" noTextEdit="1"/>
          </p:cNvSpPr>
          <p:nvPr/>
        </p:nvSpPr>
        <p:spPr bwMode="auto">
          <a:xfrm>
            <a:off x="5429250" y="1000125"/>
            <a:ext cx="7143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д</a:t>
            </a:r>
          </a:p>
        </p:txBody>
      </p:sp>
      <p:sp>
        <p:nvSpPr>
          <p:cNvPr id="9291" name="WordArt 75"/>
          <p:cNvSpPr>
            <a:spLocks noChangeArrowheads="1" noChangeShapeType="1" noTextEdit="1"/>
          </p:cNvSpPr>
          <p:nvPr/>
        </p:nvSpPr>
        <p:spPr bwMode="auto">
          <a:xfrm>
            <a:off x="7092950" y="1341438"/>
            <a:ext cx="720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ц</a:t>
            </a:r>
          </a:p>
        </p:txBody>
      </p:sp>
      <p:sp>
        <p:nvSpPr>
          <p:cNvPr id="9309" name="WordArt 93"/>
          <p:cNvSpPr>
            <a:spLocks noChangeArrowheads="1" noChangeShapeType="1" noTextEdit="1"/>
          </p:cNvSpPr>
          <p:nvPr/>
        </p:nvSpPr>
        <p:spPr bwMode="auto">
          <a:xfrm>
            <a:off x="1116013" y="3213100"/>
            <a:ext cx="720725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786050" y="3429000"/>
            <a:ext cx="35719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24855E-7 C -0.00382 0.00139 -0.00833 0.00208 -0.01111 0.00648 C -0.01215 0.0081 -0.01198 0.01087 -0.01285 0.01272 C -0.01458 0.01665 -0.01667 0.02012 -0.0191 0.02336 C -0.02622 0.0326 -0.02188 0.02243 -0.02708 0.03191 C -0.0401 0.05526 -0.05295 0.07885 -0.0684 0.09942 C -0.07465 0.10775 -0.07847 0.11885 -0.08733 0.12278 C -0.09531 0.13295 -0.10399 0.15422 -0.11441 0.15862 C -0.12118 0.16463 -0.12882 0.16601 -0.13507 0.17341 " pathEditMode="relative" ptsTypes="ffffffffA">
                                      <p:cBhvr>
                                        <p:cTn id="34" dur="2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3064E-6 C 0.0059 -0.00832 0.00174 -0.00185 0.00937 -0.01711 C 0.01042 -0.01919 0.01267 -0.02335 0.01267 -0.02335 C 0.01319 -0.02543 0.01337 -0.02775 0.01424 -0.0296 C 0.01493 -0.03145 0.01667 -0.03214 0.01736 -0.03399 C 0.02413 -0.05272 0.01667 -0.04185 0.02378 -0.05087 C 0.02587 -0.05896 0.02795 -0.06104 0.03333 -0.06567 C 0.03854 -0.07607 0.03924 -0.07538 0.04271 -0.08879 C 0.04323 -0.09087 0.04392 -0.09318 0.04444 -0.09526 C 0.04496 -0.09734 0.04601 -0.1015 0.04601 -0.1015 C 0.04653 -0.1163 0.04618 -0.1311 0.04757 -0.1459 C 0.04792 -0.15029 0.0533 -0.15214 0.05382 -0.15653 C 0.05451 -0.16278 0.05382 -0.16925 0.05382 -0.17549 " pathEditMode="relative" ptsTypes="ffffffffffffA">
                                      <p:cBhvr>
                                        <p:cTn id="36" dur="2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20809E-6 C -0.0257 0.00186 -0.0507 0.00556 -0.07622 0.00856 C -0.07934 0.00995 -0.08264 0.01134 -0.08576 0.01272 C -0.08733 0.01342 -0.09063 0.0148 -0.09063 0.0148 C -0.09983 0.02313 -0.10417 0.02729 -0.11441 0.03191 C -0.11615 0.03284 -0.11719 0.03561 -0.1191 0.03608 C -0.12587 0.03769 -0.13281 0.03746 -0.13976 0.03816 C -0.15191 0.04347 -0.13767 0.03631 -0.14774 0.0444 C -0.14879 0.04532 -0.15625 0.04833 -0.15729 0.04879 C -0.1599 0.0511 -0.16736 0.05966 -0.1684 0.06359 C -0.1691 0.06613 -0.1684 0.06914 -0.1684 0.07191 " pathEditMode="relative" ptsTypes="ffffffffffA">
                                      <p:cBhvr>
                                        <p:cTn id="38" dur="2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3064E-6 C 0.00173 -0.00162 0.00677 -0.00555 0.00798 -0.00856 C 0.00955 -0.01249 0.01111 -0.02104 0.01111 -0.02104 C 0.00989 -0.04462 0.00625 -0.08902 -0.00486 -0.10983 C -0.00729 -0.11954 -0.01302 -0.1237 -0.01754 -0.1311 C -0.02222 -0.13873 -0.02552 -0.14451 -0.03177 -0.15006 C -0.03507 -0.16393 -0.03038 -0.15052 -0.0382 -0.15861 C -0.03976 -0.16023 -0.03976 -0.16347 -0.04132 -0.16486 C -0.05174 -0.17341 -0.07049 -0.17434 -0.08091 -0.17549 C -0.08559 -0.1815 -0.0908 -0.18775 -0.09688 -0.19029 C -0.09966 -0.19283 -0.10191 -0.19653 -0.10486 -0.19861 C -0.10781 -0.20069 -0.11424 -0.20301 -0.11424 -0.20301 " pathEditMode="relative" ptsTypes="fffffffffffA">
                                      <p:cBhvr>
                                        <p:cTn id="40" dur="2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4323 C 0.00069 0.03445 0.00416 0.02543 0.00816 0.0178 C 0.01354 -0.04856 0.01111 -0.1096 0.00972 -0.17873 C 0.00937 -0.19677 -0.00573 -0.21388 -0.01736 -0.21896 C -0.01893 -0.22104 -0.02205 -0.22521 -0.02205 -0.22521 " pathEditMode="relative" ptsTypes="ffffA">
                                      <p:cBhvr>
                                        <p:cTn id="42" dur="2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5434 C -0.02395 0.06313 -0.04618 0.05596 -0.06718 0.06266 C -0.07013 0.06544 -0.07378 0.06636 -0.07673 0.06914 C -0.0842 0.07654 -0.09079 0.08787 -0.09739 0.09665 C -0.1 0.10012 -0.10382 0.1022 -0.10694 0.10498 C -0.10972 0.10729 -0.11319 0.10798 -0.11632 0.10937 C -0.11944 0.11076 -0.12586 0.11353 -0.12586 0.11353 C -0.13541 0.12555 -0.12222 0.11029 -0.13385 0.11977 C -0.13645 0.12185 -0.13802 0.12555 -0.14027 0.12833 C -0.14132 0.13249 -0.14236 0.13688 -0.1434 0.14104 C -0.14392 0.14313 -0.14496 0.14729 -0.14496 0.14729 " pathEditMode="relative" ptsTypes="ffffffffffA">
                                      <p:cBhvr>
                                        <p:cTn id="44" dur="2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4925 C -0.04583 0.04994 -0.09236 0.05017 -0.13888 0.05156 C -0.14878 0.05179 -0.16614 0.05595 -0.17534 0.05988 C -0.1802 0.06196 -0.18472 0.06589 -0.18975 0.06636 C -0.19774 0.06705 -0.20555 0.06774 -0.21354 0.06844 C -0.2217 0.0756 -0.21979 0.08323 -0.21979 0.09595 " pathEditMode="relative" ptsTypes="fffffA">
                                      <p:cBhvr>
                                        <p:cTn id="46" dur="20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-0.04329 C 0.1967 -0.13079 0.375 -0.21736 0.45 -0.25347 C 0.52552 -0.28912 0.47031 -0.26088 0.46857 -0.26042 C 0.46684 -0.25972 0.43628 -0.24746 0.43976 -0.25023 C 0.44288 -0.25324 0.48281 -0.2757 0.48923 -0.27847 C 0.49583 -0.28171 0.47847 -0.26528 0.47934 -0.2669 C 0.47986 -0.26852 0.49201 -0.28634 0.4941 -0.28704 C 0.49601 -0.28727 0.49201 -0.27269 0.49167 -0.27014 " pathEditMode="relative" rAng="0" ptsTypes="aaaaaaaA">
                                      <p:cBhvr>
                                        <p:cTn id="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229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6" grpId="0" animBg="1"/>
      <p:bldP spid="9287" grpId="0" animBg="1"/>
      <p:bldP spid="9288" grpId="0" animBg="1"/>
      <p:bldP spid="9289" grpId="0" animBg="1"/>
      <p:bldP spid="9290" grpId="0" animBg="1"/>
      <p:bldP spid="9291" grpId="0" animBg="1"/>
      <p:bldP spid="93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7800" y="152400"/>
            <a:ext cx="6113463" cy="8461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800" b="1" i="1">
                <a:solidFill>
                  <a:srgbClr val="FF0000"/>
                </a:solidFill>
              </a:rPr>
              <a:t>Чистописание</a:t>
            </a:r>
            <a:endParaRPr lang="ru-RU" altLang="ru-RU" sz="5400" b="1" i="1">
              <a:solidFill>
                <a:srgbClr val="FF0000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24000"/>
            <a:ext cx="8458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6000" b="1" i="1" smtClean="0">
                <a:latin typeface="Times New Roman" pitchFamily="18" charset="0"/>
              </a:rPr>
              <a:t>а  ааа</a:t>
            </a:r>
            <a:r>
              <a:rPr lang="ru-RU" altLang="ru-RU" sz="6000" smtClean="0">
                <a:latin typeface="Calligraph" pitchFamily="2" charset="0"/>
              </a:rPr>
              <a:t> </a:t>
            </a:r>
            <a:r>
              <a:rPr lang="ru-RU" altLang="ru-RU" sz="6000" smtClean="0"/>
              <a:t> </a:t>
            </a:r>
            <a:r>
              <a:rPr lang="ru-RU" altLang="ru-RU" sz="6000" b="1" i="1" smtClean="0">
                <a:latin typeface="Times New Roman" pitchFamily="18" charset="0"/>
              </a:rPr>
              <a:t>ар  ра  аш  ка</a:t>
            </a:r>
          </a:p>
        </p:txBody>
      </p:sp>
      <p:grpSp>
        <p:nvGrpSpPr>
          <p:cNvPr id="4100" name="Group 82"/>
          <p:cNvGrpSpPr>
            <a:grpSpLocks/>
          </p:cNvGrpSpPr>
          <p:nvPr/>
        </p:nvGrpSpPr>
        <p:grpSpPr bwMode="auto">
          <a:xfrm>
            <a:off x="6831013" y="4708525"/>
            <a:ext cx="1893887" cy="1933575"/>
            <a:chOff x="4303" y="2966"/>
            <a:chExt cx="1193" cy="1218"/>
          </a:xfrm>
        </p:grpSpPr>
        <p:sp>
          <p:nvSpPr>
            <p:cNvPr id="4103" name="Freeform 15"/>
            <p:cNvSpPr>
              <a:spLocks/>
            </p:cNvSpPr>
            <p:nvPr/>
          </p:nvSpPr>
          <p:spPr bwMode="auto">
            <a:xfrm>
              <a:off x="4555" y="2972"/>
              <a:ext cx="456" cy="273"/>
            </a:xfrm>
            <a:custGeom>
              <a:avLst/>
              <a:gdLst>
                <a:gd name="T0" fmla="*/ 2 w 913"/>
                <a:gd name="T1" fmla="*/ 177 h 546"/>
                <a:gd name="T2" fmla="*/ 0 w 913"/>
                <a:gd name="T3" fmla="*/ 145 h 546"/>
                <a:gd name="T4" fmla="*/ 40 w 913"/>
                <a:gd name="T5" fmla="*/ 130 h 546"/>
                <a:gd name="T6" fmla="*/ 66 w 913"/>
                <a:gd name="T7" fmla="*/ 110 h 546"/>
                <a:gd name="T8" fmla="*/ 85 w 913"/>
                <a:gd name="T9" fmla="*/ 92 h 546"/>
                <a:gd name="T10" fmla="*/ 98 w 913"/>
                <a:gd name="T11" fmla="*/ 71 h 546"/>
                <a:gd name="T12" fmla="*/ 153 w 913"/>
                <a:gd name="T13" fmla="*/ 98 h 546"/>
                <a:gd name="T14" fmla="*/ 151 w 913"/>
                <a:gd name="T15" fmla="*/ 95 h 546"/>
                <a:gd name="T16" fmla="*/ 147 w 913"/>
                <a:gd name="T17" fmla="*/ 88 h 546"/>
                <a:gd name="T18" fmla="*/ 143 w 913"/>
                <a:gd name="T19" fmla="*/ 80 h 546"/>
                <a:gd name="T20" fmla="*/ 139 w 913"/>
                <a:gd name="T21" fmla="*/ 72 h 546"/>
                <a:gd name="T22" fmla="*/ 135 w 913"/>
                <a:gd name="T23" fmla="*/ 66 h 546"/>
                <a:gd name="T24" fmla="*/ 133 w 913"/>
                <a:gd name="T25" fmla="*/ 59 h 546"/>
                <a:gd name="T26" fmla="*/ 132 w 913"/>
                <a:gd name="T27" fmla="*/ 56 h 546"/>
                <a:gd name="T28" fmla="*/ 153 w 913"/>
                <a:gd name="T29" fmla="*/ 68 h 546"/>
                <a:gd name="T30" fmla="*/ 151 w 913"/>
                <a:gd name="T31" fmla="*/ 65 h 546"/>
                <a:gd name="T32" fmla="*/ 148 w 913"/>
                <a:gd name="T33" fmla="*/ 60 h 546"/>
                <a:gd name="T34" fmla="*/ 146 w 913"/>
                <a:gd name="T35" fmla="*/ 57 h 546"/>
                <a:gd name="T36" fmla="*/ 145 w 913"/>
                <a:gd name="T37" fmla="*/ 52 h 546"/>
                <a:gd name="T38" fmla="*/ 145 w 913"/>
                <a:gd name="T39" fmla="*/ 47 h 546"/>
                <a:gd name="T40" fmla="*/ 146 w 913"/>
                <a:gd name="T41" fmla="*/ 41 h 546"/>
                <a:gd name="T42" fmla="*/ 192 w 913"/>
                <a:gd name="T43" fmla="*/ 74 h 546"/>
                <a:gd name="T44" fmla="*/ 210 w 913"/>
                <a:gd name="T45" fmla="*/ 40 h 546"/>
                <a:gd name="T46" fmla="*/ 290 w 913"/>
                <a:gd name="T47" fmla="*/ 13 h 546"/>
                <a:gd name="T48" fmla="*/ 383 w 913"/>
                <a:gd name="T49" fmla="*/ 0 h 546"/>
                <a:gd name="T50" fmla="*/ 410 w 913"/>
                <a:gd name="T51" fmla="*/ 40 h 546"/>
                <a:gd name="T52" fmla="*/ 406 w 913"/>
                <a:gd name="T53" fmla="*/ 59 h 546"/>
                <a:gd name="T54" fmla="*/ 411 w 913"/>
                <a:gd name="T55" fmla="*/ 59 h 546"/>
                <a:gd name="T56" fmla="*/ 416 w 913"/>
                <a:gd name="T57" fmla="*/ 59 h 546"/>
                <a:gd name="T58" fmla="*/ 422 w 913"/>
                <a:gd name="T59" fmla="*/ 60 h 546"/>
                <a:gd name="T60" fmla="*/ 428 w 913"/>
                <a:gd name="T61" fmla="*/ 62 h 546"/>
                <a:gd name="T62" fmla="*/ 434 w 913"/>
                <a:gd name="T63" fmla="*/ 63 h 546"/>
                <a:gd name="T64" fmla="*/ 440 w 913"/>
                <a:gd name="T65" fmla="*/ 65 h 546"/>
                <a:gd name="T66" fmla="*/ 444 w 913"/>
                <a:gd name="T67" fmla="*/ 68 h 546"/>
                <a:gd name="T68" fmla="*/ 450 w 913"/>
                <a:gd name="T69" fmla="*/ 72 h 546"/>
                <a:gd name="T70" fmla="*/ 453 w 913"/>
                <a:gd name="T71" fmla="*/ 80 h 546"/>
                <a:gd name="T72" fmla="*/ 455 w 913"/>
                <a:gd name="T73" fmla="*/ 84 h 546"/>
                <a:gd name="T74" fmla="*/ 456 w 913"/>
                <a:gd name="T75" fmla="*/ 87 h 546"/>
                <a:gd name="T76" fmla="*/ 306 w 913"/>
                <a:gd name="T77" fmla="*/ 273 h 546"/>
                <a:gd name="T78" fmla="*/ 3 w 913"/>
                <a:gd name="T79" fmla="*/ 196 h 5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3"/>
                <a:gd name="T121" fmla="*/ 0 h 546"/>
                <a:gd name="T122" fmla="*/ 913 w 913"/>
                <a:gd name="T123" fmla="*/ 546 h 5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3" h="546">
                  <a:moveTo>
                    <a:pt x="7" y="391"/>
                  </a:moveTo>
                  <a:lnTo>
                    <a:pt x="4" y="354"/>
                  </a:lnTo>
                  <a:lnTo>
                    <a:pt x="66" y="325"/>
                  </a:lnTo>
                  <a:lnTo>
                    <a:pt x="0" y="290"/>
                  </a:lnTo>
                  <a:lnTo>
                    <a:pt x="39" y="270"/>
                  </a:lnTo>
                  <a:lnTo>
                    <a:pt x="81" y="260"/>
                  </a:lnTo>
                  <a:lnTo>
                    <a:pt x="66" y="231"/>
                  </a:lnTo>
                  <a:lnTo>
                    <a:pt x="133" y="220"/>
                  </a:lnTo>
                  <a:lnTo>
                    <a:pt x="113" y="181"/>
                  </a:lnTo>
                  <a:lnTo>
                    <a:pt x="170" y="183"/>
                  </a:lnTo>
                  <a:lnTo>
                    <a:pt x="220" y="203"/>
                  </a:lnTo>
                  <a:lnTo>
                    <a:pt x="197" y="141"/>
                  </a:lnTo>
                  <a:lnTo>
                    <a:pt x="256" y="166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2" y="189"/>
                  </a:lnTo>
                  <a:lnTo>
                    <a:pt x="297" y="183"/>
                  </a:lnTo>
                  <a:lnTo>
                    <a:pt x="295" y="176"/>
                  </a:lnTo>
                  <a:lnTo>
                    <a:pt x="290" y="168"/>
                  </a:lnTo>
                  <a:lnTo>
                    <a:pt x="286" y="159"/>
                  </a:lnTo>
                  <a:lnTo>
                    <a:pt x="280" y="152"/>
                  </a:lnTo>
                  <a:lnTo>
                    <a:pt x="279" y="144"/>
                  </a:lnTo>
                  <a:lnTo>
                    <a:pt x="275" y="137"/>
                  </a:lnTo>
                  <a:lnTo>
                    <a:pt x="271" y="131"/>
                  </a:lnTo>
                  <a:lnTo>
                    <a:pt x="269" y="124"/>
                  </a:lnTo>
                  <a:lnTo>
                    <a:pt x="267" y="118"/>
                  </a:lnTo>
                  <a:lnTo>
                    <a:pt x="264" y="115"/>
                  </a:lnTo>
                  <a:lnTo>
                    <a:pt x="264" y="111"/>
                  </a:lnTo>
                  <a:lnTo>
                    <a:pt x="264" y="107"/>
                  </a:lnTo>
                  <a:lnTo>
                    <a:pt x="306" y="135"/>
                  </a:lnTo>
                  <a:lnTo>
                    <a:pt x="304" y="133"/>
                  </a:lnTo>
                  <a:lnTo>
                    <a:pt x="302" y="130"/>
                  </a:lnTo>
                  <a:lnTo>
                    <a:pt x="299" y="126"/>
                  </a:lnTo>
                  <a:lnTo>
                    <a:pt x="297" y="120"/>
                  </a:lnTo>
                  <a:lnTo>
                    <a:pt x="295" y="117"/>
                  </a:lnTo>
                  <a:lnTo>
                    <a:pt x="293" y="113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98"/>
                  </a:lnTo>
                  <a:lnTo>
                    <a:pt x="291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345" y="139"/>
                  </a:lnTo>
                  <a:lnTo>
                    <a:pt x="385" y="148"/>
                  </a:lnTo>
                  <a:lnTo>
                    <a:pt x="400" y="95"/>
                  </a:lnTo>
                  <a:lnTo>
                    <a:pt x="420" y="80"/>
                  </a:lnTo>
                  <a:lnTo>
                    <a:pt x="454" y="126"/>
                  </a:lnTo>
                  <a:lnTo>
                    <a:pt x="581" y="26"/>
                  </a:lnTo>
                  <a:lnTo>
                    <a:pt x="662" y="4"/>
                  </a:lnTo>
                  <a:lnTo>
                    <a:pt x="767" y="0"/>
                  </a:lnTo>
                  <a:lnTo>
                    <a:pt x="712" y="50"/>
                  </a:lnTo>
                  <a:lnTo>
                    <a:pt x="821" y="80"/>
                  </a:lnTo>
                  <a:lnTo>
                    <a:pt x="865" y="102"/>
                  </a:lnTo>
                  <a:lnTo>
                    <a:pt x="813" y="117"/>
                  </a:lnTo>
                  <a:lnTo>
                    <a:pt x="815" y="117"/>
                  </a:lnTo>
                  <a:lnTo>
                    <a:pt x="822" y="117"/>
                  </a:lnTo>
                  <a:lnTo>
                    <a:pt x="826" y="117"/>
                  </a:lnTo>
                  <a:lnTo>
                    <a:pt x="832" y="118"/>
                  </a:lnTo>
                  <a:lnTo>
                    <a:pt x="837" y="118"/>
                  </a:lnTo>
                  <a:lnTo>
                    <a:pt x="845" y="120"/>
                  </a:lnTo>
                  <a:lnTo>
                    <a:pt x="848" y="122"/>
                  </a:lnTo>
                  <a:lnTo>
                    <a:pt x="856" y="124"/>
                  </a:lnTo>
                  <a:lnTo>
                    <a:pt x="861" y="124"/>
                  </a:lnTo>
                  <a:lnTo>
                    <a:pt x="869" y="126"/>
                  </a:lnTo>
                  <a:lnTo>
                    <a:pt x="874" y="128"/>
                  </a:lnTo>
                  <a:lnTo>
                    <a:pt x="880" y="130"/>
                  </a:lnTo>
                  <a:lnTo>
                    <a:pt x="883" y="131"/>
                  </a:lnTo>
                  <a:lnTo>
                    <a:pt x="889" y="135"/>
                  </a:lnTo>
                  <a:lnTo>
                    <a:pt x="894" y="139"/>
                  </a:lnTo>
                  <a:lnTo>
                    <a:pt x="900" y="144"/>
                  </a:lnTo>
                  <a:lnTo>
                    <a:pt x="904" y="152"/>
                  </a:lnTo>
                  <a:lnTo>
                    <a:pt x="907" y="159"/>
                  </a:lnTo>
                  <a:lnTo>
                    <a:pt x="909" y="163"/>
                  </a:lnTo>
                  <a:lnTo>
                    <a:pt x="911" y="168"/>
                  </a:lnTo>
                  <a:lnTo>
                    <a:pt x="913" y="172"/>
                  </a:lnTo>
                  <a:lnTo>
                    <a:pt x="913" y="174"/>
                  </a:lnTo>
                  <a:lnTo>
                    <a:pt x="913" y="240"/>
                  </a:lnTo>
                  <a:lnTo>
                    <a:pt x="612" y="546"/>
                  </a:lnTo>
                  <a:lnTo>
                    <a:pt x="113" y="509"/>
                  </a:lnTo>
                  <a:lnTo>
                    <a:pt x="7" y="39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16"/>
            <p:cNvSpPr>
              <a:spLocks/>
            </p:cNvSpPr>
            <p:nvPr/>
          </p:nvSpPr>
          <p:spPr bwMode="auto">
            <a:xfrm>
              <a:off x="4552" y="3064"/>
              <a:ext cx="482" cy="212"/>
            </a:xfrm>
            <a:custGeom>
              <a:avLst/>
              <a:gdLst>
                <a:gd name="T0" fmla="*/ 27 w 962"/>
                <a:gd name="T1" fmla="*/ 191 h 422"/>
                <a:gd name="T2" fmla="*/ 20 w 962"/>
                <a:gd name="T3" fmla="*/ 165 h 422"/>
                <a:gd name="T4" fmla="*/ 24 w 962"/>
                <a:gd name="T5" fmla="*/ 142 h 422"/>
                <a:gd name="T6" fmla="*/ 25 w 962"/>
                <a:gd name="T7" fmla="*/ 105 h 422"/>
                <a:gd name="T8" fmla="*/ 29 w 962"/>
                <a:gd name="T9" fmla="*/ 111 h 422"/>
                <a:gd name="T10" fmla="*/ 36 w 962"/>
                <a:gd name="T11" fmla="*/ 118 h 422"/>
                <a:gd name="T12" fmla="*/ 42 w 962"/>
                <a:gd name="T13" fmla="*/ 121 h 422"/>
                <a:gd name="T14" fmla="*/ 47 w 962"/>
                <a:gd name="T15" fmla="*/ 122 h 422"/>
                <a:gd name="T16" fmla="*/ 51 w 962"/>
                <a:gd name="T17" fmla="*/ 122 h 422"/>
                <a:gd name="T18" fmla="*/ 58 w 962"/>
                <a:gd name="T19" fmla="*/ 121 h 422"/>
                <a:gd name="T20" fmla="*/ 65 w 962"/>
                <a:gd name="T21" fmla="*/ 117 h 422"/>
                <a:gd name="T22" fmla="*/ 74 w 962"/>
                <a:gd name="T23" fmla="*/ 113 h 422"/>
                <a:gd name="T24" fmla="*/ 81 w 962"/>
                <a:gd name="T25" fmla="*/ 109 h 422"/>
                <a:gd name="T26" fmla="*/ 89 w 962"/>
                <a:gd name="T27" fmla="*/ 105 h 422"/>
                <a:gd name="T28" fmla="*/ 93 w 962"/>
                <a:gd name="T29" fmla="*/ 103 h 422"/>
                <a:gd name="T30" fmla="*/ 97 w 962"/>
                <a:gd name="T31" fmla="*/ 102 h 422"/>
                <a:gd name="T32" fmla="*/ 90 w 962"/>
                <a:gd name="T33" fmla="*/ 122 h 422"/>
                <a:gd name="T34" fmla="*/ 82 w 962"/>
                <a:gd name="T35" fmla="*/ 137 h 422"/>
                <a:gd name="T36" fmla="*/ 87 w 962"/>
                <a:gd name="T37" fmla="*/ 135 h 422"/>
                <a:gd name="T38" fmla="*/ 91 w 962"/>
                <a:gd name="T39" fmla="*/ 133 h 422"/>
                <a:gd name="T40" fmla="*/ 96 w 962"/>
                <a:gd name="T41" fmla="*/ 131 h 422"/>
                <a:gd name="T42" fmla="*/ 101 w 962"/>
                <a:gd name="T43" fmla="*/ 129 h 422"/>
                <a:gd name="T44" fmla="*/ 107 w 962"/>
                <a:gd name="T45" fmla="*/ 124 h 422"/>
                <a:gd name="T46" fmla="*/ 110 w 962"/>
                <a:gd name="T47" fmla="*/ 144 h 422"/>
                <a:gd name="T48" fmla="*/ 164 w 962"/>
                <a:gd name="T49" fmla="*/ 129 h 422"/>
                <a:gd name="T50" fmla="*/ 225 w 962"/>
                <a:gd name="T51" fmla="*/ 86 h 422"/>
                <a:gd name="T52" fmla="*/ 287 w 962"/>
                <a:gd name="T53" fmla="*/ 75 h 422"/>
                <a:gd name="T54" fmla="*/ 286 w 962"/>
                <a:gd name="T55" fmla="*/ 74 h 422"/>
                <a:gd name="T56" fmla="*/ 282 w 962"/>
                <a:gd name="T57" fmla="*/ 72 h 422"/>
                <a:gd name="T58" fmla="*/ 276 w 962"/>
                <a:gd name="T59" fmla="*/ 69 h 422"/>
                <a:gd name="T60" fmla="*/ 270 w 962"/>
                <a:gd name="T61" fmla="*/ 66 h 422"/>
                <a:gd name="T62" fmla="*/ 262 w 962"/>
                <a:gd name="T63" fmla="*/ 61 h 422"/>
                <a:gd name="T64" fmla="*/ 256 w 962"/>
                <a:gd name="T65" fmla="*/ 57 h 422"/>
                <a:gd name="T66" fmla="*/ 249 w 962"/>
                <a:gd name="T67" fmla="*/ 53 h 422"/>
                <a:gd name="T68" fmla="*/ 246 w 962"/>
                <a:gd name="T69" fmla="*/ 49 h 422"/>
                <a:gd name="T70" fmla="*/ 241 w 962"/>
                <a:gd name="T71" fmla="*/ 40 h 422"/>
                <a:gd name="T72" fmla="*/ 237 w 962"/>
                <a:gd name="T73" fmla="*/ 32 h 422"/>
                <a:gd name="T74" fmla="*/ 235 w 962"/>
                <a:gd name="T75" fmla="*/ 27 h 422"/>
                <a:gd name="T76" fmla="*/ 234 w 962"/>
                <a:gd name="T77" fmla="*/ 24 h 422"/>
                <a:gd name="T78" fmla="*/ 378 w 962"/>
                <a:gd name="T79" fmla="*/ 64 h 422"/>
                <a:gd name="T80" fmla="*/ 367 w 962"/>
                <a:gd name="T81" fmla="*/ 36 h 422"/>
                <a:gd name="T82" fmla="*/ 371 w 962"/>
                <a:gd name="T83" fmla="*/ 36 h 422"/>
                <a:gd name="T84" fmla="*/ 377 w 962"/>
                <a:gd name="T85" fmla="*/ 35 h 422"/>
                <a:gd name="T86" fmla="*/ 383 w 962"/>
                <a:gd name="T87" fmla="*/ 35 h 422"/>
                <a:gd name="T88" fmla="*/ 390 w 962"/>
                <a:gd name="T89" fmla="*/ 34 h 422"/>
                <a:gd name="T90" fmla="*/ 396 w 962"/>
                <a:gd name="T91" fmla="*/ 33 h 422"/>
                <a:gd name="T92" fmla="*/ 402 w 962"/>
                <a:gd name="T93" fmla="*/ 32 h 422"/>
                <a:gd name="T94" fmla="*/ 409 w 962"/>
                <a:gd name="T95" fmla="*/ 32 h 422"/>
                <a:gd name="T96" fmla="*/ 417 w 962"/>
                <a:gd name="T97" fmla="*/ 30 h 422"/>
                <a:gd name="T98" fmla="*/ 424 w 962"/>
                <a:gd name="T99" fmla="*/ 30 h 422"/>
                <a:gd name="T100" fmla="*/ 429 w 962"/>
                <a:gd name="T101" fmla="*/ 30 h 422"/>
                <a:gd name="T102" fmla="*/ 431 w 962"/>
                <a:gd name="T103" fmla="*/ 31 h 422"/>
                <a:gd name="T104" fmla="*/ 426 w 962"/>
                <a:gd name="T105" fmla="*/ 9 h 422"/>
                <a:gd name="T106" fmla="*/ 482 w 962"/>
                <a:gd name="T107" fmla="*/ 60 h 422"/>
                <a:gd name="T108" fmla="*/ 447 w 962"/>
                <a:gd name="T109" fmla="*/ 156 h 422"/>
                <a:gd name="T110" fmla="*/ 45 w 962"/>
                <a:gd name="T111" fmla="*/ 212 h 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422"/>
                <a:gd name="T170" fmla="*/ 962 w 962"/>
                <a:gd name="T171" fmla="*/ 422 h 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422">
                  <a:moveTo>
                    <a:pt x="90" y="422"/>
                  </a:moveTo>
                  <a:lnTo>
                    <a:pt x="53" y="380"/>
                  </a:lnTo>
                  <a:lnTo>
                    <a:pt x="5" y="365"/>
                  </a:lnTo>
                  <a:lnTo>
                    <a:pt x="40" y="328"/>
                  </a:lnTo>
                  <a:lnTo>
                    <a:pt x="0" y="315"/>
                  </a:lnTo>
                  <a:lnTo>
                    <a:pt x="47" y="282"/>
                  </a:lnTo>
                  <a:lnTo>
                    <a:pt x="49" y="208"/>
                  </a:lnTo>
                  <a:lnTo>
                    <a:pt x="49" y="210"/>
                  </a:lnTo>
                  <a:lnTo>
                    <a:pt x="53" y="216"/>
                  </a:lnTo>
                  <a:lnTo>
                    <a:pt x="57" y="221"/>
                  </a:lnTo>
                  <a:lnTo>
                    <a:pt x="64" y="228"/>
                  </a:lnTo>
                  <a:lnTo>
                    <a:pt x="71" y="234"/>
                  </a:lnTo>
                  <a:lnTo>
                    <a:pt x="79" y="240"/>
                  </a:lnTo>
                  <a:lnTo>
                    <a:pt x="84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5"/>
                  </a:lnTo>
                  <a:lnTo>
                    <a:pt x="101" y="243"/>
                  </a:lnTo>
                  <a:lnTo>
                    <a:pt x="108" y="241"/>
                  </a:lnTo>
                  <a:lnTo>
                    <a:pt x="116" y="24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8" y="230"/>
                  </a:lnTo>
                  <a:lnTo>
                    <a:pt x="147" y="225"/>
                  </a:lnTo>
                  <a:lnTo>
                    <a:pt x="154" y="223"/>
                  </a:lnTo>
                  <a:lnTo>
                    <a:pt x="162" y="217"/>
                  </a:lnTo>
                  <a:lnTo>
                    <a:pt x="169" y="216"/>
                  </a:lnTo>
                  <a:lnTo>
                    <a:pt x="177" y="210"/>
                  </a:lnTo>
                  <a:lnTo>
                    <a:pt x="182" y="208"/>
                  </a:lnTo>
                  <a:lnTo>
                    <a:pt x="186" y="206"/>
                  </a:lnTo>
                  <a:lnTo>
                    <a:pt x="189" y="205"/>
                  </a:lnTo>
                  <a:lnTo>
                    <a:pt x="193" y="203"/>
                  </a:lnTo>
                  <a:lnTo>
                    <a:pt x="195" y="203"/>
                  </a:lnTo>
                  <a:lnTo>
                    <a:pt x="180" y="243"/>
                  </a:lnTo>
                  <a:lnTo>
                    <a:pt x="164" y="275"/>
                  </a:lnTo>
                  <a:lnTo>
                    <a:pt x="164" y="273"/>
                  </a:lnTo>
                  <a:lnTo>
                    <a:pt x="169" y="271"/>
                  </a:lnTo>
                  <a:lnTo>
                    <a:pt x="173" y="269"/>
                  </a:lnTo>
                  <a:lnTo>
                    <a:pt x="177" y="267"/>
                  </a:lnTo>
                  <a:lnTo>
                    <a:pt x="182" y="265"/>
                  </a:lnTo>
                  <a:lnTo>
                    <a:pt x="188" y="263"/>
                  </a:lnTo>
                  <a:lnTo>
                    <a:pt x="191" y="260"/>
                  </a:lnTo>
                  <a:lnTo>
                    <a:pt x="197" y="258"/>
                  </a:lnTo>
                  <a:lnTo>
                    <a:pt x="201" y="256"/>
                  </a:lnTo>
                  <a:lnTo>
                    <a:pt x="206" y="252"/>
                  </a:lnTo>
                  <a:lnTo>
                    <a:pt x="213" y="247"/>
                  </a:lnTo>
                  <a:lnTo>
                    <a:pt x="221" y="241"/>
                  </a:lnTo>
                  <a:lnTo>
                    <a:pt x="219" y="286"/>
                  </a:lnTo>
                  <a:lnTo>
                    <a:pt x="269" y="267"/>
                  </a:lnTo>
                  <a:lnTo>
                    <a:pt x="328" y="256"/>
                  </a:lnTo>
                  <a:lnTo>
                    <a:pt x="534" y="208"/>
                  </a:lnTo>
                  <a:lnTo>
                    <a:pt x="449" y="171"/>
                  </a:lnTo>
                  <a:lnTo>
                    <a:pt x="536" y="164"/>
                  </a:lnTo>
                  <a:lnTo>
                    <a:pt x="573" y="149"/>
                  </a:lnTo>
                  <a:lnTo>
                    <a:pt x="571" y="147"/>
                  </a:lnTo>
                  <a:lnTo>
                    <a:pt x="566" y="146"/>
                  </a:lnTo>
                  <a:lnTo>
                    <a:pt x="562" y="144"/>
                  </a:lnTo>
                  <a:lnTo>
                    <a:pt x="556" y="140"/>
                  </a:lnTo>
                  <a:lnTo>
                    <a:pt x="551" y="138"/>
                  </a:lnTo>
                  <a:lnTo>
                    <a:pt x="544" y="134"/>
                  </a:lnTo>
                  <a:lnTo>
                    <a:pt x="538" y="131"/>
                  </a:lnTo>
                  <a:lnTo>
                    <a:pt x="529" y="125"/>
                  </a:lnTo>
                  <a:lnTo>
                    <a:pt x="523" y="122"/>
                  </a:lnTo>
                  <a:lnTo>
                    <a:pt x="516" y="118"/>
                  </a:lnTo>
                  <a:lnTo>
                    <a:pt x="510" y="114"/>
                  </a:lnTo>
                  <a:lnTo>
                    <a:pt x="503" y="109"/>
                  </a:lnTo>
                  <a:lnTo>
                    <a:pt x="497" y="105"/>
                  </a:lnTo>
                  <a:lnTo>
                    <a:pt x="494" y="99"/>
                  </a:lnTo>
                  <a:lnTo>
                    <a:pt x="490" y="98"/>
                  </a:lnTo>
                  <a:lnTo>
                    <a:pt x="484" y="88"/>
                  </a:lnTo>
                  <a:lnTo>
                    <a:pt x="481" y="79"/>
                  </a:lnTo>
                  <a:lnTo>
                    <a:pt x="477" y="72"/>
                  </a:lnTo>
                  <a:lnTo>
                    <a:pt x="473" y="64"/>
                  </a:lnTo>
                  <a:lnTo>
                    <a:pt x="472" y="57"/>
                  </a:lnTo>
                  <a:lnTo>
                    <a:pt x="470" y="53"/>
                  </a:lnTo>
                  <a:lnTo>
                    <a:pt x="468" y="50"/>
                  </a:lnTo>
                  <a:lnTo>
                    <a:pt x="468" y="48"/>
                  </a:lnTo>
                  <a:lnTo>
                    <a:pt x="551" y="94"/>
                  </a:lnTo>
                  <a:lnTo>
                    <a:pt x="754" y="127"/>
                  </a:lnTo>
                  <a:lnTo>
                    <a:pt x="826" y="105"/>
                  </a:lnTo>
                  <a:lnTo>
                    <a:pt x="732" y="72"/>
                  </a:lnTo>
                  <a:lnTo>
                    <a:pt x="733" y="72"/>
                  </a:lnTo>
                  <a:lnTo>
                    <a:pt x="741" y="72"/>
                  </a:lnTo>
                  <a:lnTo>
                    <a:pt x="746" y="70"/>
                  </a:lnTo>
                  <a:lnTo>
                    <a:pt x="752" y="70"/>
                  </a:lnTo>
                  <a:lnTo>
                    <a:pt x="756" y="70"/>
                  </a:lnTo>
                  <a:lnTo>
                    <a:pt x="765" y="70"/>
                  </a:lnTo>
                  <a:lnTo>
                    <a:pt x="770" y="68"/>
                  </a:lnTo>
                  <a:lnTo>
                    <a:pt x="778" y="68"/>
                  </a:lnTo>
                  <a:lnTo>
                    <a:pt x="783" y="66"/>
                  </a:lnTo>
                  <a:lnTo>
                    <a:pt x="791" y="66"/>
                  </a:lnTo>
                  <a:lnTo>
                    <a:pt x="798" y="64"/>
                  </a:lnTo>
                  <a:lnTo>
                    <a:pt x="803" y="64"/>
                  </a:lnTo>
                  <a:lnTo>
                    <a:pt x="809" y="64"/>
                  </a:lnTo>
                  <a:lnTo>
                    <a:pt x="816" y="63"/>
                  </a:lnTo>
                  <a:lnTo>
                    <a:pt x="824" y="59"/>
                  </a:lnTo>
                  <a:lnTo>
                    <a:pt x="833" y="59"/>
                  </a:lnTo>
                  <a:lnTo>
                    <a:pt x="839" y="59"/>
                  </a:lnTo>
                  <a:lnTo>
                    <a:pt x="846" y="59"/>
                  </a:lnTo>
                  <a:lnTo>
                    <a:pt x="851" y="59"/>
                  </a:lnTo>
                  <a:lnTo>
                    <a:pt x="857" y="59"/>
                  </a:lnTo>
                  <a:lnTo>
                    <a:pt x="859" y="61"/>
                  </a:lnTo>
                  <a:lnTo>
                    <a:pt x="861" y="61"/>
                  </a:lnTo>
                  <a:lnTo>
                    <a:pt x="776" y="0"/>
                  </a:lnTo>
                  <a:lnTo>
                    <a:pt x="851" y="18"/>
                  </a:lnTo>
                  <a:lnTo>
                    <a:pt x="907" y="50"/>
                  </a:lnTo>
                  <a:lnTo>
                    <a:pt x="962" y="120"/>
                  </a:lnTo>
                  <a:lnTo>
                    <a:pt x="922" y="127"/>
                  </a:lnTo>
                  <a:lnTo>
                    <a:pt x="892" y="310"/>
                  </a:lnTo>
                  <a:lnTo>
                    <a:pt x="90" y="422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17"/>
            <p:cNvSpPr>
              <a:spLocks/>
            </p:cNvSpPr>
            <p:nvPr/>
          </p:nvSpPr>
          <p:spPr bwMode="auto">
            <a:xfrm>
              <a:off x="4596" y="3940"/>
              <a:ext cx="899" cy="237"/>
            </a:xfrm>
            <a:custGeom>
              <a:avLst/>
              <a:gdLst>
                <a:gd name="T0" fmla="*/ 0 w 1800"/>
                <a:gd name="T1" fmla="*/ 168 h 474"/>
                <a:gd name="T2" fmla="*/ 5 w 1800"/>
                <a:gd name="T3" fmla="*/ 179 h 474"/>
                <a:gd name="T4" fmla="*/ 30 w 1800"/>
                <a:gd name="T5" fmla="*/ 183 h 474"/>
                <a:gd name="T6" fmla="*/ 31 w 1800"/>
                <a:gd name="T7" fmla="*/ 208 h 474"/>
                <a:gd name="T8" fmla="*/ 57 w 1800"/>
                <a:gd name="T9" fmla="*/ 208 h 474"/>
                <a:gd name="T10" fmla="*/ 60 w 1800"/>
                <a:gd name="T11" fmla="*/ 230 h 474"/>
                <a:gd name="T12" fmla="*/ 72 w 1800"/>
                <a:gd name="T13" fmla="*/ 237 h 474"/>
                <a:gd name="T14" fmla="*/ 419 w 1800"/>
                <a:gd name="T15" fmla="*/ 193 h 474"/>
                <a:gd name="T16" fmla="*/ 469 w 1800"/>
                <a:gd name="T17" fmla="*/ 192 h 474"/>
                <a:gd name="T18" fmla="*/ 493 w 1800"/>
                <a:gd name="T19" fmla="*/ 192 h 474"/>
                <a:gd name="T20" fmla="*/ 741 w 1800"/>
                <a:gd name="T21" fmla="*/ 153 h 474"/>
                <a:gd name="T22" fmla="*/ 863 w 1800"/>
                <a:gd name="T23" fmla="*/ 153 h 474"/>
                <a:gd name="T24" fmla="*/ 864 w 1800"/>
                <a:gd name="T25" fmla="*/ 140 h 474"/>
                <a:gd name="T26" fmla="*/ 871 w 1800"/>
                <a:gd name="T27" fmla="*/ 129 h 474"/>
                <a:gd name="T28" fmla="*/ 887 w 1800"/>
                <a:gd name="T29" fmla="*/ 102 h 474"/>
                <a:gd name="T30" fmla="*/ 899 w 1800"/>
                <a:gd name="T31" fmla="*/ 75 h 474"/>
                <a:gd name="T32" fmla="*/ 255 w 1800"/>
                <a:gd name="T33" fmla="*/ 0 h 474"/>
                <a:gd name="T34" fmla="*/ 0 w 1800"/>
                <a:gd name="T35" fmla="*/ 168 h 474"/>
                <a:gd name="T36" fmla="*/ 0 w 1800"/>
                <a:gd name="T37" fmla="*/ 168 h 4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0"/>
                <a:gd name="T58" fmla="*/ 0 h 474"/>
                <a:gd name="T59" fmla="*/ 1800 w 1800"/>
                <a:gd name="T60" fmla="*/ 474 h 4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0" h="474">
                  <a:moveTo>
                    <a:pt x="0" y="336"/>
                  </a:moveTo>
                  <a:lnTo>
                    <a:pt x="11" y="358"/>
                  </a:lnTo>
                  <a:lnTo>
                    <a:pt x="61" y="365"/>
                  </a:lnTo>
                  <a:lnTo>
                    <a:pt x="63" y="415"/>
                  </a:lnTo>
                  <a:lnTo>
                    <a:pt x="115" y="415"/>
                  </a:lnTo>
                  <a:lnTo>
                    <a:pt x="120" y="459"/>
                  </a:lnTo>
                  <a:lnTo>
                    <a:pt x="144" y="474"/>
                  </a:lnTo>
                  <a:lnTo>
                    <a:pt x="839" y="386"/>
                  </a:lnTo>
                  <a:lnTo>
                    <a:pt x="939" y="384"/>
                  </a:lnTo>
                  <a:lnTo>
                    <a:pt x="987" y="384"/>
                  </a:lnTo>
                  <a:lnTo>
                    <a:pt x="1483" y="306"/>
                  </a:lnTo>
                  <a:lnTo>
                    <a:pt x="1728" y="306"/>
                  </a:lnTo>
                  <a:lnTo>
                    <a:pt x="1730" y="279"/>
                  </a:lnTo>
                  <a:lnTo>
                    <a:pt x="1743" y="258"/>
                  </a:lnTo>
                  <a:lnTo>
                    <a:pt x="1776" y="203"/>
                  </a:lnTo>
                  <a:lnTo>
                    <a:pt x="1800" y="150"/>
                  </a:lnTo>
                  <a:lnTo>
                    <a:pt x="511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auto">
            <a:xfrm>
              <a:off x="4580" y="3433"/>
              <a:ext cx="640" cy="461"/>
            </a:xfrm>
            <a:custGeom>
              <a:avLst/>
              <a:gdLst>
                <a:gd name="T0" fmla="*/ 0 w 1280"/>
                <a:gd name="T1" fmla="*/ 0 h 922"/>
                <a:gd name="T2" fmla="*/ 507 w 1280"/>
                <a:gd name="T3" fmla="*/ 10 h 922"/>
                <a:gd name="T4" fmla="*/ 640 w 1280"/>
                <a:gd name="T5" fmla="*/ 247 h 922"/>
                <a:gd name="T6" fmla="*/ 542 w 1280"/>
                <a:gd name="T7" fmla="*/ 335 h 922"/>
                <a:gd name="T8" fmla="*/ 544 w 1280"/>
                <a:gd name="T9" fmla="*/ 413 h 922"/>
                <a:gd name="T10" fmla="*/ 25 w 1280"/>
                <a:gd name="T11" fmla="*/ 461 h 922"/>
                <a:gd name="T12" fmla="*/ 0 w 1280"/>
                <a:gd name="T13" fmla="*/ 0 h 922"/>
                <a:gd name="T14" fmla="*/ 0 w 1280"/>
                <a:gd name="T15" fmla="*/ 0 h 9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0"/>
                <a:gd name="T25" fmla="*/ 0 h 922"/>
                <a:gd name="T26" fmla="*/ 1280 w 1280"/>
                <a:gd name="T27" fmla="*/ 922 h 9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0" h="922">
                  <a:moveTo>
                    <a:pt x="0" y="0"/>
                  </a:moveTo>
                  <a:lnTo>
                    <a:pt x="1014" y="19"/>
                  </a:lnTo>
                  <a:lnTo>
                    <a:pt x="1280" y="493"/>
                  </a:lnTo>
                  <a:lnTo>
                    <a:pt x="1084" y="670"/>
                  </a:lnTo>
                  <a:lnTo>
                    <a:pt x="1088" y="826"/>
                  </a:lnTo>
                  <a:lnTo>
                    <a:pt x="50" y="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9"/>
            <p:cNvSpPr>
              <a:spLocks/>
            </p:cNvSpPr>
            <p:nvPr/>
          </p:nvSpPr>
          <p:spPr bwMode="auto">
            <a:xfrm>
              <a:off x="4657" y="3424"/>
              <a:ext cx="321" cy="126"/>
            </a:xfrm>
            <a:custGeom>
              <a:avLst/>
              <a:gdLst>
                <a:gd name="T0" fmla="*/ 1 w 641"/>
                <a:gd name="T1" fmla="*/ 67 h 252"/>
                <a:gd name="T2" fmla="*/ 7 w 641"/>
                <a:gd name="T3" fmla="*/ 72 h 252"/>
                <a:gd name="T4" fmla="*/ 10 w 641"/>
                <a:gd name="T5" fmla="*/ 76 h 252"/>
                <a:gd name="T6" fmla="*/ 15 w 641"/>
                <a:gd name="T7" fmla="*/ 80 h 252"/>
                <a:gd name="T8" fmla="*/ 21 w 641"/>
                <a:gd name="T9" fmla="*/ 85 h 252"/>
                <a:gd name="T10" fmla="*/ 29 w 641"/>
                <a:gd name="T11" fmla="*/ 91 h 252"/>
                <a:gd name="T12" fmla="*/ 32 w 641"/>
                <a:gd name="T13" fmla="*/ 93 h 252"/>
                <a:gd name="T14" fmla="*/ 37 w 641"/>
                <a:gd name="T15" fmla="*/ 95 h 252"/>
                <a:gd name="T16" fmla="*/ 42 w 641"/>
                <a:gd name="T17" fmla="*/ 98 h 252"/>
                <a:gd name="T18" fmla="*/ 46 w 641"/>
                <a:gd name="T19" fmla="*/ 101 h 252"/>
                <a:gd name="T20" fmla="*/ 52 w 641"/>
                <a:gd name="T21" fmla="*/ 103 h 252"/>
                <a:gd name="T22" fmla="*/ 58 w 641"/>
                <a:gd name="T23" fmla="*/ 105 h 252"/>
                <a:gd name="T24" fmla="*/ 64 w 641"/>
                <a:gd name="T25" fmla="*/ 108 h 252"/>
                <a:gd name="T26" fmla="*/ 71 w 641"/>
                <a:gd name="T27" fmla="*/ 111 h 252"/>
                <a:gd name="T28" fmla="*/ 78 w 641"/>
                <a:gd name="T29" fmla="*/ 113 h 252"/>
                <a:gd name="T30" fmla="*/ 85 w 641"/>
                <a:gd name="T31" fmla="*/ 114 h 252"/>
                <a:gd name="T32" fmla="*/ 92 w 641"/>
                <a:gd name="T33" fmla="*/ 116 h 252"/>
                <a:gd name="T34" fmla="*/ 102 w 641"/>
                <a:gd name="T35" fmla="*/ 119 h 252"/>
                <a:gd name="T36" fmla="*/ 110 w 641"/>
                <a:gd name="T37" fmla="*/ 120 h 252"/>
                <a:gd name="T38" fmla="*/ 119 w 641"/>
                <a:gd name="T39" fmla="*/ 122 h 252"/>
                <a:gd name="T40" fmla="*/ 128 w 641"/>
                <a:gd name="T41" fmla="*/ 124 h 252"/>
                <a:gd name="T42" fmla="*/ 138 w 641"/>
                <a:gd name="T43" fmla="*/ 126 h 252"/>
                <a:gd name="T44" fmla="*/ 149 w 641"/>
                <a:gd name="T45" fmla="*/ 126 h 252"/>
                <a:gd name="T46" fmla="*/ 159 w 641"/>
                <a:gd name="T47" fmla="*/ 126 h 252"/>
                <a:gd name="T48" fmla="*/ 168 w 641"/>
                <a:gd name="T49" fmla="*/ 126 h 252"/>
                <a:gd name="T50" fmla="*/ 177 w 641"/>
                <a:gd name="T51" fmla="*/ 125 h 252"/>
                <a:gd name="T52" fmla="*/ 186 w 641"/>
                <a:gd name="T53" fmla="*/ 124 h 252"/>
                <a:gd name="T54" fmla="*/ 195 w 641"/>
                <a:gd name="T55" fmla="*/ 122 h 252"/>
                <a:gd name="T56" fmla="*/ 204 w 641"/>
                <a:gd name="T57" fmla="*/ 120 h 252"/>
                <a:gd name="T58" fmla="*/ 212 w 641"/>
                <a:gd name="T59" fmla="*/ 118 h 252"/>
                <a:gd name="T60" fmla="*/ 220 w 641"/>
                <a:gd name="T61" fmla="*/ 115 h 252"/>
                <a:gd name="T62" fmla="*/ 229 w 641"/>
                <a:gd name="T63" fmla="*/ 112 h 252"/>
                <a:gd name="T64" fmla="*/ 236 w 641"/>
                <a:gd name="T65" fmla="*/ 109 h 252"/>
                <a:gd name="T66" fmla="*/ 244 w 641"/>
                <a:gd name="T67" fmla="*/ 105 h 252"/>
                <a:gd name="T68" fmla="*/ 251 w 641"/>
                <a:gd name="T69" fmla="*/ 102 h 252"/>
                <a:gd name="T70" fmla="*/ 257 w 641"/>
                <a:gd name="T71" fmla="*/ 98 h 252"/>
                <a:gd name="T72" fmla="*/ 264 w 641"/>
                <a:gd name="T73" fmla="*/ 94 h 252"/>
                <a:gd name="T74" fmla="*/ 270 w 641"/>
                <a:gd name="T75" fmla="*/ 91 h 252"/>
                <a:gd name="T76" fmla="*/ 276 w 641"/>
                <a:gd name="T77" fmla="*/ 87 h 252"/>
                <a:gd name="T78" fmla="*/ 281 w 641"/>
                <a:gd name="T79" fmla="*/ 82 h 252"/>
                <a:gd name="T80" fmla="*/ 287 w 641"/>
                <a:gd name="T81" fmla="*/ 79 h 252"/>
                <a:gd name="T82" fmla="*/ 291 w 641"/>
                <a:gd name="T83" fmla="*/ 75 h 252"/>
                <a:gd name="T84" fmla="*/ 300 w 641"/>
                <a:gd name="T85" fmla="*/ 67 h 252"/>
                <a:gd name="T86" fmla="*/ 308 w 641"/>
                <a:gd name="T87" fmla="*/ 61 h 252"/>
                <a:gd name="T88" fmla="*/ 313 w 641"/>
                <a:gd name="T89" fmla="*/ 55 h 252"/>
                <a:gd name="T90" fmla="*/ 317 w 641"/>
                <a:gd name="T91" fmla="*/ 51 h 252"/>
                <a:gd name="T92" fmla="*/ 321 w 641"/>
                <a:gd name="T93" fmla="*/ 48 h 252"/>
                <a:gd name="T94" fmla="*/ 0 w 641"/>
                <a:gd name="T95" fmla="*/ 65 h 2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1"/>
                <a:gd name="T145" fmla="*/ 0 h 252"/>
                <a:gd name="T146" fmla="*/ 641 w 641"/>
                <a:gd name="T147" fmla="*/ 252 h 2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1" h="252">
                  <a:moveTo>
                    <a:pt x="0" y="129"/>
                  </a:moveTo>
                  <a:lnTo>
                    <a:pt x="2" y="133"/>
                  </a:lnTo>
                  <a:lnTo>
                    <a:pt x="5" y="138"/>
                  </a:lnTo>
                  <a:lnTo>
                    <a:pt x="13" y="144"/>
                  </a:lnTo>
                  <a:lnTo>
                    <a:pt x="15" y="147"/>
                  </a:lnTo>
                  <a:lnTo>
                    <a:pt x="20" y="151"/>
                  </a:lnTo>
                  <a:lnTo>
                    <a:pt x="24" y="155"/>
                  </a:lnTo>
                  <a:lnTo>
                    <a:pt x="29" y="160"/>
                  </a:lnTo>
                  <a:lnTo>
                    <a:pt x="35" y="164"/>
                  </a:lnTo>
                  <a:lnTo>
                    <a:pt x="42" y="169"/>
                  </a:lnTo>
                  <a:lnTo>
                    <a:pt x="48" y="175"/>
                  </a:lnTo>
                  <a:lnTo>
                    <a:pt x="57" y="181"/>
                  </a:lnTo>
                  <a:lnTo>
                    <a:pt x="61" y="182"/>
                  </a:lnTo>
                  <a:lnTo>
                    <a:pt x="64" y="186"/>
                  </a:lnTo>
                  <a:lnTo>
                    <a:pt x="68" y="188"/>
                  </a:lnTo>
                  <a:lnTo>
                    <a:pt x="74" y="190"/>
                  </a:lnTo>
                  <a:lnTo>
                    <a:pt x="77" y="193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2" y="201"/>
                  </a:lnTo>
                  <a:lnTo>
                    <a:pt x="97" y="203"/>
                  </a:lnTo>
                  <a:lnTo>
                    <a:pt x="103" y="205"/>
                  </a:lnTo>
                  <a:lnTo>
                    <a:pt x="109" y="208"/>
                  </a:lnTo>
                  <a:lnTo>
                    <a:pt x="116" y="210"/>
                  </a:lnTo>
                  <a:lnTo>
                    <a:pt x="121" y="212"/>
                  </a:lnTo>
                  <a:lnTo>
                    <a:pt x="127" y="216"/>
                  </a:lnTo>
                  <a:lnTo>
                    <a:pt x="134" y="217"/>
                  </a:lnTo>
                  <a:lnTo>
                    <a:pt x="142" y="221"/>
                  </a:lnTo>
                  <a:lnTo>
                    <a:pt x="147" y="221"/>
                  </a:lnTo>
                  <a:lnTo>
                    <a:pt x="155" y="225"/>
                  </a:lnTo>
                  <a:lnTo>
                    <a:pt x="162" y="227"/>
                  </a:lnTo>
                  <a:lnTo>
                    <a:pt x="169" y="228"/>
                  </a:lnTo>
                  <a:lnTo>
                    <a:pt x="177" y="230"/>
                  </a:lnTo>
                  <a:lnTo>
                    <a:pt x="184" y="232"/>
                  </a:lnTo>
                  <a:lnTo>
                    <a:pt x="193" y="234"/>
                  </a:lnTo>
                  <a:lnTo>
                    <a:pt x="203" y="238"/>
                  </a:lnTo>
                  <a:lnTo>
                    <a:pt x="210" y="238"/>
                  </a:lnTo>
                  <a:lnTo>
                    <a:pt x="219" y="240"/>
                  </a:lnTo>
                  <a:lnTo>
                    <a:pt x="227" y="241"/>
                  </a:lnTo>
                  <a:lnTo>
                    <a:pt x="238" y="243"/>
                  </a:lnTo>
                  <a:lnTo>
                    <a:pt x="247" y="245"/>
                  </a:lnTo>
                  <a:lnTo>
                    <a:pt x="256" y="247"/>
                  </a:lnTo>
                  <a:lnTo>
                    <a:pt x="267" y="249"/>
                  </a:lnTo>
                  <a:lnTo>
                    <a:pt x="276" y="251"/>
                  </a:lnTo>
                  <a:lnTo>
                    <a:pt x="286" y="251"/>
                  </a:lnTo>
                  <a:lnTo>
                    <a:pt x="297" y="251"/>
                  </a:lnTo>
                  <a:lnTo>
                    <a:pt x="306" y="251"/>
                  </a:lnTo>
                  <a:lnTo>
                    <a:pt x="317" y="252"/>
                  </a:lnTo>
                  <a:lnTo>
                    <a:pt x="326" y="251"/>
                  </a:lnTo>
                  <a:lnTo>
                    <a:pt x="335" y="251"/>
                  </a:lnTo>
                  <a:lnTo>
                    <a:pt x="345" y="251"/>
                  </a:lnTo>
                  <a:lnTo>
                    <a:pt x="354" y="249"/>
                  </a:lnTo>
                  <a:lnTo>
                    <a:pt x="363" y="247"/>
                  </a:lnTo>
                  <a:lnTo>
                    <a:pt x="372" y="247"/>
                  </a:lnTo>
                  <a:lnTo>
                    <a:pt x="381" y="245"/>
                  </a:lnTo>
                  <a:lnTo>
                    <a:pt x="389" y="243"/>
                  </a:lnTo>
                  <a:lnTo>
                    <a:pt x="398" y="241"/>
                  </a:lnTo>
                  <a:lnTo>
                    <a:pt x="407" y="240"/>
                  </a:lnTo>
                  <a:lnTo>
                    <a:pt x="416" y="238"/>
                  </a:lnTo>
                  <a:lnTo>
                    <a:pt x="424" y="236"/>
                  </a:lnTo>
                  <a:lnTo>
                    <a:pt x="431" y="232"/>
                  </a:lnTo>
                  <a:lnTo>
                    <a:pt x="440" y="230"/>
                  </a:lnTo>
                  <a:lnTo>
                    <a:pt x="450" y="227"/>
                  </a:lnTo>
                  <a:lnTo>
                    <a:pt x="457" y="223"/>
                  </a:lnTo>
                  <a:lnTo>
                    <a:pt x="464" y="221"/>
                  </a:lnTo>
                  <a:lnTo>
                    <a:pt x="472" y="217"/>
                  </a:lnTo>
                  <a:lnTo>
                    <a:pt x="479" y="214"/>
                  </a:lnTo>
                  <a:lnTo>
                    <a:pt x="487" y="210"/>
                  </a:lnTo>
                  <a:lnTo>
                    <a:pt x="494" y="206"/>
                  </a:lnTo>
                  <a:lnTo>
                    <a:pt x="501" y="203"/>
                  </a:lnTo>
                  <a:lnTo>
                    <a:pt x="507" y="199"/>
                  </a:lnTo>
                  <a:lnTo>
                    <a:pt x="514" y="195"/>
                  </a:lnTo>
                  <a:lnTo>
                    <a:pt x="520" y="192"/>
                  </a:lnTo>
                  <a:lnTo>
                    <a:pt x="527" y="188"/>
                  </a:lnTo>
                  <a:lnTo>
                    <a:pt x="534" y="184"/>
                  </a:lnTo>
                  <a:lnTo>
                    <a:pt x="540" y="181"/>
                  </a:lnTo>
                  <a:lnTo>
                    <a:pt x="546" y="177"/>
                  </a:lnTo>
                  <a:lnTo>
                    <a:pt x="551" y="173"/>
                  </a:lnTo>
                  <a:lnTo>
                    <a:pt x="557" y="168"/>
                  </a:lnTo>
                  <a:lnTo>
                    <a:pt x="562" y="164"/>
                  </a:lnTo>
                  <a:lnTo>
                    <a:pt x="568" y="160"/>
                  </a:lnTo>
                  <a:lnTo>
                    <a:pt x="573" y="157"/>
                  </a:lnTo>
                  <a:lnTo>
                    <a:pt x="577" y="153"/>
                  </a:lnTo>
                  <a:lnTo>
                    <a:pt x="582" y="149"/>
                  </a:lnTo>
                  <a:lnTo>
                    <a:pt x="590" y="142"/>
                  </a:lnTo>
                  <a:lnTo>
                    <a:pt x="599" y="134"/>
                  </a:lnTo>
                  <a:lnTo>
                    <a:pt x="608" y="127"/>
                  </a:lnTo>
                  <a:lnTo>
                    <a:pt x="616" y="122"/>
                  </a:lnTo>
                  <a:lnTo>
                    <a:pt x="619" y="116"/>
                  </a:lnTo>
                  <a:lnTo>
                    <a:pt x="625" y="110"/>
                  </a:lnTo>
                  <a:lnTo>
                    <a:pt x="630" y="105"/>
                  </a:lnTo>
                  <a:lnTo>
                    <a:pt x="634" y="101"/>
                  </a:lnTo>
                  <a:lnTo>
                    <a:pt x="640" y="98"/>
                  </a:lnTo>
                  <a:lnTo>
                    <a:pt x="641" y="96"/>
                  </a:lnTo>
                  <a:lnTo>
                    <a:pt x="55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708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20"/>
            <p:cNvSpPr>
              <a:spLocks/>
            </p:cNvSpPr>
            <p:nvPr/>
          </p:nvSpPr>
          <p:spPr bwMode="auto">
            <a:xfrm>
              <a:off x="5081" y="3317"/>
              <a:ext cx="278" cy="510"/>
            </a:xfrm>
            <a:custGeom>
              <a:avLst/>
              <a:gdLst>
                <a:gd name="T0" fmla="*/ 1 w 557"/>
                <a:gd name="T1" fmla="*/ 151 h 1020"/>
                <a:gd name="T2" fmla="*/ 0 w 557"/>
                <a:gd name="T3" fmla="*/ 223 h 1020"/>
                <a:gd name="T4" fmla="*/ 11 w 557"/>
                <a:gd name="T5" fmla="*/ 233 h 1020"/>
                <a:gd name="T6" fmla="*/ 40 w 557"/>
                <a:gd name="T7" fmla="*/ 233 h 1020"/>
                <a:gd name="T8" fmla="*/ 85 w 557"/>
                <a:gd name="T9" fmla="*/ 273 h 1020"/>
                <a:gd name="T10" fmla="*/ 102 w 557"/>
                <a:gd name="T11" fmla="*/ 399 h 1020"/>
                <a:gd name="T12" fmla="*/ 58 w 557"/>
                <a:gd name="T13" fmla="*/ 444 h 1020"/>
                <a:gd name="T14" fmla="*/ 124 w 557"/>
                <a:gd name="T15" fmla="*/ 481 h 1020"/>
                <a:gd name="T16" fmla="*/ 160 w 557"/>
                <a:gd name="T17" fmla="*/ 502 h 1020"/>
                <a:gd name="T18" fmla="*/ 209 w 557"/>
                <a:gd name="T19" fmla="*/ 510 h 1020"/>
                <a:gd name="T20" fmla="*/ 246 w 557"/>
                <a:gd name="T21" fmla="*/ 499 h 1020"/>
                <a:gd name="T22" fmla="*/ 278 w 557"/>
                <a:gd name="T23" fmla="*/ 469 h 1020"/>
                <a:gd name="T24" fmla="*/ 275 w 557"/>
                <a:gd name="T25" fmla="*/ 400 h 1020"/>
                <a:gd name="T26" fmla="*/ 181 w 557"/>
                <a:gd name="T27" fmla="*/ 245 h 1020"/>
                <a:gd name="T28" fmla="*/ 200 w 557"/>
                <a:gd name="T29" fmla="*/ 221 h 1020"/>
                <a:gd name="T30" fmla="*/ 210 w 557"/>
                <a:gd name="T31" fmla="*/ 183 h 1020"/>
                <a:gd name="T32" fmla="*/ 234 w 557"/>
                <a:gd name="T33" fmla="*/ 17 h 1020"/>
                <a:gd name="T34" fmla="*/ 226 w 557"/>
                <a:gd name="T35" fmla="*/ 0 h 1020"/>
                <a:gd name="T36" fmla="*/ 196 w 557"/>
                <a:gd name="T37" fmla="*/ 13 h 1020"/>
                <a:gd name="T38" fmla="*/ 177 w 557"/>
                <a:gd name="T39" fmla="*/ 93 h 1020"/>
                <a:gd name="T40" fmla="*/ 152 w 557"/>
                <a:gd name="T41" fmla="*/ 79 h 1020"/>
                <a:gd name="T42" fmla="*/ 124 w 557"/>
                <a:gd name="T43" fmla="*/ 86 h 1020"/>
                <a:gd name="T44" fmla="*/ 108 w 557"/>
                <a:gd name="T45" fmla="*/ 75 h 1020"/>
                <a:gd name="T46" fmla="*/ 79 w 557"/>
                <a:gd name="T47" fmla="*/ 79 h 1020"/>
                <a:gd name="T48" fmla="*/ 77 w 557"/>
                <a:gd name="T49" fmla="*/ 27 h 1020"/>
                <a:gd name="T50" fmla="*/ 57 w 557"/>
                <a:gd name="T51" fmla="*/ 19 h 1020"/>
                <a:gd name="T52" fmla="*/ 26 w 557"/>
                <a:gd name="T53" fmla="*/ 40 h 1020"/>
                <a:gd name="T54" fmla="*/ 0 w 557"/>
                <a:gd name="T55" fmla="*/ 106 h 1020"/>
                <a:gd name="T56" fmla="*/ 1 w 557"/>
                <a:gd name="T57" fmla="*/ 151 h 1020"/>
                <a:gd name="T58" fmla="*/ 1 w 557"/>
                <a:gd name="T59" fmla="*/ 151 h 10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7"/>
                <a:gd name="T91" fmla="*/ 0 h 1020"/>
                <a:gd name="T92" fmla="*/ 557 w 557"/>
                <a:gd name="T93" fmla="*/ 1020 h 10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7" h="1020">
                  <a:moveTo>
                    <a:pt x="2" y="302"/>
                  </a:moveTo>
                  <a:lnTo>
                    <a:pt x="0" y="446"/>
                  </a:lnTo>
                  <a:lnTo>
                    <a:pt x="22" y="465"/>
                  </a:lnTo>
                  <a:lnTo>
                    <a:pt x="81" y="466"/>
                  </a:lnTo>
                  <a:lnTo>
                    <a:pt x="170" y="546"/>
                  </a:lnTo>
                  <a:lnTo>
                    <a:pt x="205" y="798"/>
                  </a:lnTo>
                  <a:lnTo>
                    <a:pt x="116" y="887"/>
                  </a:lnTo>
                  <a:lnTo>
                    <a:pt x="249" y="961"/>
                  </a:lnTo>
                  <a:lnTo>
                    <a:pt x="321" y="1003"/>
                  </a:lnTo>
                  <a:lnTo>
                    <a:pt x="419" y="1020"/>
                  </a:lnTo>
                  <a:lnTo>
                    <a:pt x="492" y="997"/>
                  </a:lnTo>
                  <a:lnTo>
                    <a:pt x="557" y="937"/>
                  </a:lnTo>
                  <a:lnTo>
                    <a:pt x="551" y="800"/>
                  </a:lnTo>
                  <a:lnTo>
                    <a:pt x="363" y="490"/>
                  </a:lnTo>
                  <a:lnTo>
                    <a:pt x="400" y="442"/>
                  </a:lnTo>
                  <a:lnTo>
                    <a:pt x="421" y="365"/>
                  </a:lnTo>
                  <a:lnTo>
                    <a:pt x="468" y="33"/>
                  </a:lnTo>
                  <a:lnTo>
                    <a:pt x="452" y="0"/>
                  </a:lnTo>
                  <a:lnTo>
                    <a:pt x="393" y="26"/>
                  </a:lnTo>
                  <a:lnTo>
                    <a:pt x="354" y="186"/>
                  </a:lnTo>
                  <a:lnTo>
                    <a:pt x="304" y="157"/>
                  </a:lnTo>
                  <a:lnTo>
                    <a:pt x="249" y="171"/>
                  </a:lnTo>
                  <a:lnTo>
                    <a:pt x="216" y="149"/>
                  </a:lnTo>
                  <a:lnTo>
                    <a:pt x="159" y="157"/>
                  </a:lnTo>
                  <a:lnTo>
                    <a:pt x="155" y="53"/>
                  </a:lnTo>
                  <a:lnTo>
                    <a:pt x="114" y="37"/>
                  </a:lnTo>
                  <a:lnTo>
                    <a:pt x="52" y="79"/>
                  </a:lnTo>
                  <a:lnTo>
                    <a:pt x="0" y="212"/>
                  </a:lnTo>
                  <a:lnTo>
                    <a:pt x="2" y="30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21"/>
            <p:cNvSpPr>
              <a:spLocks/>
            </p:cNvSpPr>
            <p:nvPr/>
          </p:nvSpPr>
          <p:spPr bwMode="auto">
            <a:xfrm>
              <a:off x="4415" y="3123"/>
              <a:ext cx="645" cy="752"/>
            </a:xfrm>
            <a:custGeom>
              <a:avLst/>
              <a:gdLst>
                <a:gd name="T0" fmla="*/ 25 w 1291"/>
                <a:gd name="T1" fmla="*/ 701 h 1504"/>
                <a:gd name="T2" fmla="*/ 108 w 1291"/>
                <a:gd name="T3" fmla="*/ 752 h 1504"/>
                <a:gd name="T4" fmla="*/ 203 w 1291"/>
                <a:gd name="T5" fmla="*/ 693 h 1504"/>
                <a:gd name="T6" fmla="*/ 214 w 1291"/>
                <a:gd name="T7" fmla="*/ 570 h 1504"/>
                <a:gd name="T8" fmla="*/ 225 w 1291"/>
                <a:gd name="T9" fmla="*/ 392 h 1504"/>
                <a:gd name="T10" fmla="*/ 258 w 1291"/>
                <a:gd name="T11" fmla="*/ 359 h 1504"/>
                <a:gd name="T12" fmla="*/ 323 w 1291"/>
                <a:gd name="T13" fmla="*/ 360 h 1504"/>
                <a:gd name="T14" fmla="*/ 607 w 1291"/>
                <a:gd name="T15" fmla="*/ 291 h 1504"/>
                <a:gd name="T16" fmla="*/ 640 w 1291"/>
                <a:gd name="T17" fmla="*/ 159 h 1504"/>
                <a:gd name="T18" fmla="*/ 636 w 1291"/>
                <a:gd name="T19" fmla="*/ 73 h 1504"/>
                <a:gd name="T20" fmla="*/ 593 w 1291"/>
                <a:gd name="T21" fmla="*/ 41 h 1504"/>
                <a:gd name="T22" fmla="*/ 481 w 1291"/>
                <a:gd name="T23" fmla="*/ 33 h 1504"/>
                <a:gd name="T24" fmla="*/ 422 w 1291"/>
                <a:gd name="T25" fmla="*/ 34 h 1504"/>
                <a:gd name="T26" fmla="*/ 416 w 1291"/>
                <a:gd name="T27" fmla="*/ 36 h 1504"/>
                <a:gd name="T28" fmla="*/ 411 w 1291"/>
                <a:gd name="T29" fmla="*/ 38 h 1504"/>
                <a:gd name="T30" fmla="*/ 403 w 1291"/>
                <a:gd name="T31" fmla="*/ 40 h 1504"/>
                <a:gd name="T32" fmla="*/ 396 w 1291"/>
                <a:gd name="T33" fmla="*/ 42 h 1504"/>
                <a:gd name="T34" fmla="*/ 389 w 1291"/>
                <a:gd name="T35" fmla="*/ 44 h 1504"/>
                <a:gd name="T36" fmla="*/ 384 w 1291"/>
                <a:gd name="T37" fmla="*/ 45 h 1504"/>
                <a:gd name="T38" fmla="*/ 379 w 1291"/>
                <a:gd name="T39" fmla="*/ 45 h 1504"/>
                <a:gd name="T40" fmla="*/ 374 w 1291"/>
                <a:gd name="T41" fmla="*/ 47 h 1504"/>
                <a:gd name="T42" fmla="*/ 369 w 1291"/>
                <a:gd name="T43" fmla="*/ 48 h 1504"/>
                <a:gd name="T44" fmla="*/ 364 w 1291"/>
                <a:gd name="T45" fmla="*/ 49 h 1504"/>
                <a:gd name="T46" fmla="*/ 358 w 1291"/>
                <a:gd name="T47" fmla="*/ 49 h 1504"/>
                <a:gd name="T48" fmla="*/ 353 w 1291"/>
                <a:gd name="T49" fmla="*/ 50 h 1504"/>
                <a:gd name="T50" fmla="*/ 347 w 1291"/>
                <a:gd name="T51" fmla="*/ 50 h 1504"/>
                <a:gd name="T52" fmla="*/ 342 w 1291"/>
                <a:gd name="T53" fmla="*/ 50 h 1504"/>
                <a:gd name="T54" fmla="*/ 336 w 1291"/>
                <a:gd name="T55" fmla="*/ 50 h 1504"/>
                <a:gd name="T56" fmla="*/ 332 w 1291"/>
                <a:gd name="T57" fmla="*/ 50 h 1504"/>
                <a:gd name="T58" fmla="*/ 326 w 1291"/>
                <a:gd name="T59" fmla="*/ 50 h 1504"/>
                <a:gd name="T60" fmla="*/ 320 w 1291"/>
                <a:gd name="T61" fmla="*/ 49 h 1504"/>
                <a:gd name="T62" fmla="*/ 315 w 1291"/>
                <a:gd name="T63" fmla="*/ 48 h 1504"/>
                <a:gd name="T64" fmla="*/ 310 w 1291"/>
                <a:gd name="T65" fmla="*/ 47 h 1504"/>
                <a:gd name="T66" fmla="*/ 306 w 1291"/>
                <a:gd name="T67" fmla="*/ 45 h 1504"/>
                <a:gd name="T68" fmla="*/ 301 w 1291"/>
                <a:gd name="T69" fmla="*/ 44 h 1504"/>
                <a:gd name="T70" fmla="*/ 296 w 1291"/>
                <a:gd name="T71" fmla="*/ 41 h 1504"/>
                <a:gd name="T72" fmla="*/ 274 w 1291"/>
                <a:gd name="T73" fmla="*/ 48 h 1504"/>
                <a:gd name="T74" fmla="*/ 279 w 1291"/>
                <a:gd name="T75" fmla="*/ 61 h 1504"/>
                <a:gd name="T76" fmla="*/ 293 w 1291"/>
                <a:gd name="T77" fmla="*/ 60 h 1504"/>
                <a:gd name="T78" fmla="*/ 293 w 1291"/>
                <a:gd name="T79" fmla="*/ 66 h 1504"/>
                <a:gd name="T80" fmla="*/ 292 w 1291"/>
                <a:gd name="T81" fmla="*/ 72 h 1504"/>
                <a:gd name="T82" fmla="*/ 290 w 1291"/>
                <a:gd name="T83" fmla="*/ 77 h 1504"/>
                <a:gd name="T84" fmla="*/ 286 w 1291"/>
                <a:gd name="T85" fmla="*/ 80 h 1504"/>
                <a:gd name="T86" fmla="*/ 282 w 1291"/>
                <a:gd name="T87" fmla="*/ 85 h 1504"/>
                <a:gd name="T88" fmla="*/ 253 w 1291"/>
                <a:gd name="T89" fmla="*/ 101 h 1504"/>
                <a:gd name="T90" fmla="*/ 201 w 1291"/>
                <a:gd name="T91" fmla="*/ 132 h 1504"/>
                <a:gd name="T92" fmla="*/ 153 w 1291"/>
                <a:gd name="T93" fmla="*/ 166 h 1504"/>
                <a:gd name="T94" fmla="*/ 127 w 1291"/>
                <a:gd name="T95" fmla="*/ 110 h 1504"/>
                <a:gd name="T96" fmla="*/ 162 w 1291"/>
                <a:gd name="T97" fmla="*/ 83 h 1504"/>
                <a:gd name="T98" fmla="*/ 145 w 1291"/>
                <a:gd name="T99" fmla="*/ 41 h 1504"/>
                <a:gd name="T100" fmla="*/ 98 w 1291"/>
                <a:gd name="T101" fmla="*/ 178 h 1504"/>
                <a:gd name="T102" fmla="*/ 122 w 1291"/>
                <a:gd name="T103" fmla="*/ 363 h 1504"/>
                <a:gd name="T104" fmla="*/ 10 w 1291"/>
                <a:gd name="T105" fmla="*/ 591 h 1504"/>
                <a:gd name="T106" fmla="*/ 0 w 1291"/>
                <a:gd name="T107" fmla="*/ 638 h 1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91"/>
                <a:gd name="T163" fmla="*/ 0 h 1504"/>
                <a:gd name="T164" fmla="*/ 1291 w 1291"/>
                <a:gd name="T165" fmla="*/ 1504 h 15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91" h="1504">
                  <a:moveTo>
                    <a:pt x="0" y="1276"/>
                  </a:moveTo>
                  <a:lnTo>
                    <a:pt x="51" y="1401"/>
                  </a:lnTo>
                  <a:lnTo>
                    <a:pt x="116" y="1480"/>
                  </a:lnTo>
                  <a:lnTo>
                    <a:pt x="217" y="1504"/>
                  </a:lnTo>
                  <a:lnTo>
                    <a:pt x="311" y="1484"/>
                  </a:lnTo>
                  <a:lnTo>
                    <a:pt x="407" y="1385"/>
                  </a:lnTo>
                  <a:lnTo>
                    <a:pt x="429" y="1300"/>
                  </a:lnTo>
                  <a:lnTo>
                    <a:pt x="428" y="1139"/>
                  </a:lnTo>
                  <a:lnTo>
                    <a:pt x="398" y="819"/>
                  </a:lnTo>
                  <a:lnTo>
                    <a:pt x="450" y="784"/>
                  </a:lnTo>
                  <a:lnTo>
                    <a:pt x="457" y="737"/>
                  </a:lnTo>
                  <a:lnTo>
                    <a:pt x="516" y="717"/>
                  </a:lnTo>
                  <a:lnTo>
                    <a:pt x="529" y="662"/>
                  </a:lnTo>
                  <a:lnTo>
                    <a:pt x="647" y="719"/>
                  </a:lnTo>
                  <a:lnTo>
                    <a:pt x="717" y="737"/>
                  </a:lnTo>
                  <a:lnTo>
                    <a:pt x="1215" y="581"/>
                  </a:lnTo>
                  <a:lnTo>
                    <a:pt x="1281" y="489"/>
                  </a:lnTo>
                  <a:lnTo>
                    <a:pt x="1281" y="317"/>
                  </a:lnTo>
                  <a:lnTo>
                    <a:pt x="1291" y="168"/>
                  </a:lnTo>
                  <a:lnTo>
                    <a:pt x="1272" y="146"/>
                  </a:lnTo>
                  <a:lnTo>
                    <a:pt x="1215" y="136"/>
                  </a:lnTo>
                  <a:lnTo>
                    <a:pt x="1187" y="81"/>
                  </a:lnTo>
                  <a:lnTo>
                    <a:pt x="1099" y="0"/>
                  </a:lnTo>
                  <a:lnTo>
                    <a:pt x="962" y="66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39" y="70"/>
                  </a:lnTo>
                  <a:lnTo>
                    <a:pt x="833" y="72"/>
                  </a:lnTo>
                  <a:lnTo>
                    <a:pt x="830" y="72"/>
                  </a:lnTo>
                  <a:lnTo>
                    <a:pt x="822" y="76"/>
                  </a:lnTo>
                  <a:lnTo>
                    <a:pt x="817" y="77"/>
                  </a:lnTo>
                  <a:lnTo>
                    <a:pt x="807" y="79"/>
                  </a:lnTo>
                  <a:lnTo>
                    <a:pt x="800" y="81"/>
                  </a:lnTo>
                  <a:lnTo>
                    <a:pt x="793" y="83"/>
                  </a:lnTo>
                  <a:lnTo>
                    <a:pt x="783" y="87"/>
                  </a:lnTo>
                  <a:lnTo>
                    <a:pt x="778" y="87"/>
                  </a:lnTo>
                  <a:lnTo>
                    <a:pt x="774" y="89"/>
                  </a:lnTo>
                  <a:lnTo>
                    <a:pt x="769" y="89"/>
                  </a:lnTo>
                  <a:lnTo>
                    <a:pt x="763" y="90"/>
                  </a:lnTo>
                  <a:lnTo>
                    <a:pt x="759" y="90"/>
                  </a:lnTo>
                  <a:lnTo>
                    <a:pt x="754" y="92"/>
                  </a:lnTo>
                  <a:lnTo>
                    <a:pt x="748" y="94"/>
                  </a:lnTo>
                  <a:lnTo>
                    <a:pt x="745" y="96"/>
                  </a:lnTo>
                  <a:lnTo>
                    <a:pt x="739" y="96"/>
                  </a:lnTo>
                  <a:lnTo>
                    <a:pt x="734" y="96"/>
                  </a:lnTo>
                  <a:lnTo>
                    <a:pt x="728" y="98"/>
                  </a:lnTo>
                  <a:lnTo>
                    <a:pt x="723" y="98"/>
                  </a:lnTo>
                  <a:lnTo>
                    <a:pt x="717" y="98"/>
                  </a:lnTo>
                  <a:lnTo>
                    <a:pt x="712" y="100"/>
                  </a:lnTo>
                  <a:lnTo>
                    <a:pt x="706" y="100"/>
                  </a:lnTo>
                  <a:lnTo>
                    <a:pt x="700" y="100"/>
                  </a:lnTo>
                  <a:lnTo>
                    <a:pt x="695" y="100"/>
                  </a:lnTo>
                  <a:lnTo>
                    <a:pt x="689" y="100"/>
                  </a:lnTo>
                  <a:lnTo>
                    <a:pt x="684" y="100"/>
                  </a:lnTo>
                  <a:lnTo>
                    <a:pt x="678" y="100"/>
                  </a:lnTo>
                  <a:lnTo>
                    <a:pt x="673" y="100"/>
                  </a:lnTo>
                  <a:lnTo>
                    <a:pt x="667" y="100"/>
                  </a:lnTo>
                  <a:lnTo>
                    <a:pt x="664" y="100"/>
                  </a:lnTo>
                  <a:lnTo>
                    <a:pt x="658" y="100"/>
                  </a:lnTo>
                  <a:lnTo>
                    <a:pt x="653" y="100"/>
                  </a:lnTo>
                  <a:lnTo>
                    <a:pt x="647" y="100"/>
                  </a:lnTo>
                  <a:lnTo>
                    <a:pt x="641" y="98"/>
                  </a:lnTo>
                  <a:lnTo>
                    <a:pt x="636" y="98"/>
                  </a:lnTo>
                  <a:lnTo>
                    <a:pt x="630" y="96"/>
                  </a:lnTo>
                  <a:lnTo>
                    <a:pt x="627" y="96"/>
                  </a:lnTo>
                  <a:lnTo>
                    <a:pt x="621" y="94"/>
                  </a:lnTo>
                  <a:lnTo>
                    <a:pt x="618" y="92"/>
                  </a:lnTo>
                  <a:lnTo>
                    <a:pt x="612" y="90"/>
                  </a:lnTo>
                  <a:lnTo>
                    <a:pt x="608" y="89"/>
                  </a:lnTo>
                  <a:lnTo>
                    <a:pt x="603" y="87"/>
                  </a:lnTo>
                  <a:lnTo>
                    <a:pt x="601" y="85"/>
                  </a:lnTo>
                  <a:lnTo>
                    <a:pt x="592" y="81"/>
                  </a:lnTo>
                  <a:lnTo>
                    <a:pt x="586" y="76"/>
                  </a:lnTo>
                  <a:lnTo>
                    <a:pt x="549" y="96"/>
                  </a:lnTo>
                  <a:lnTo>
                    <a:pt x="575" y="101"/>
                  </a:lnTo>
                  <a:lnTo>
                    <a:pt x="559" y="122"/>
                  </a:lnTo>
                  <a:lnTo>
                    <a:pt x="586" y="118"/>
                  </a:lnTo>
                  <a:lnTo>
                    <a:pt x="586" y="120"/>
                  </a:lnTo>
                  <a:lnTo>
                    <a:pt x="586" y="124"/>
                  </a:lnTo>
                  <a:lnTo>
                    <a:pt x="586" y="131"/>
                  </a:lnTo>
                  <a:lnTo>
                    <a:pt x="586" y="140"/>
                  </a:lnTo>
                  <a:lnTo>
                    <a:pt x="584" y="144"/>
                  </a:lnTo>
                  <a:lnTo>
                    <a:pt x="584" y="149"/>
                  </a:lnTo>
                  <a:lnTo>
                    <a:pt x="581" y="153"/>
                  </a:lnTo>
                  <a:lnTo>
                    <a:pt x="579" y="159"/>
                  </a:lnTo>
                  <a:lnTo>
                    <a:pt x="573" y="160"/>
                  </a:lnTo>
                  <a:lnTo>
                    <a:pt x="570" y="166"/>
                  </a:lnTo>
                  <a:lnTo>
                    <a:pt x="564" y="170"/>
                  </a:lnTo>
                  <a:lnTo>
                    <a:pt x="559" y="171"/>
                  </a:lnTo>
                  <a:lnTo>
                    <a:pt x="507" y="201"/>
                  </a:lnTo>
                  <a:lnTo>
                    <a:pt x="485" y="245"/>
                  </a:lnTo>
                  <a:lnTo>
                    <a:pt x="402" y="264"/>
                  </a:lnTo>
                  <a:lnTo>
                    <a:pt x="407" y="295"/>
                  </a:lnTo>
                  <a:lnTo>
                    <a:pt x="306" y="332"/>
                  </a:lnTo>
                  <a:lnTo>
                    <a:pt x="282" y="264"/>
                  </a:lnTo>
                  <a:lnTo>
                    <a:pt x="254" y="219"/>
                  </a:lnTo>
                  <a:lnTo>
                    <a:pt x="273" y="194"/>
                  </a:lnTo>
                  <a:lnTo>
                    <a:pt x="324" y="166"/>
                  </a:lnTo>
                  <a:lnTo>
                    <a:pt x="317" y="92"/>
                  </a:lnTo>
                  <a:lnTo>
                    <a:pt x="291" y="81"/>
                  </a:lnTo>
                  <a:lnTo>
                    <a:pt x="133" y="219"/>
                  </a:lnTo>
                  <a:lnTo>
                    <a:pt x="197" y="356"/>
                  </a:lnTo>
                  <a:lnTo>
                    <a:pt x="188" y="594"/>
                  </a:lnTo>
                  <a:lnTo>
                    <a:pt x="245" y="726"/>
                  </a:lnTo>
                  <a:lnTo>
                    <a:pt x="208" y="876"/>
                  </a:lnTo>
                  <a:lnTo>
                    <a:pt x="20" y="1182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22"/>
            <p:cNvSpPr>
              <a:spLocks/>
            </p:cNvSpPr>
            <p:nvPr/>
          </p:nvSpPr>
          <p:spPr bwMode="auto">
            <a:xfrm>
              <a:off x="4693" y="3141"/>
              <a:ext cx="345" cy="363"/>
            </a:xfrm>
            <a:custGeom>
              <a:avLst/>
              <a:gdLst>
                <a:gd name="T0" fmla="*/ 133 w 689"/>
                <a:gd name="T1" fmla="*/ 41 h 726"/>
                <a:gd name="T2" fmla="*/ 119 w 689"/>
                <a:gd name="T3" fmla="*/ 40 h 726"/>
                <a:gd name="T4" fmla="*/ 103 w 689"/>
                <a:gd name="T5" fmla="*/ 39 h 726"/>
                <a:gd name="T6" fmla="*/ 86 w 689"/>
                <a:gd name="T7" fmla="*/ 38 h 726"/>
                <a:gd name="T8" fmla="*/ 67 w 689"/>
                <a:gd name="T9" fmla="*/ 40 h 726"/>
                <a:gd name="T10" fmla="*/ 52 w 689"/>
                <a:gd name="T11" fmla="*/ 44 h 726"/>
                <a:gd name="T12" fmla="*/ 36 w 689"/>
                <a:gd name="T13" fmla="*/ 52 h 726"/>
                <a:gd name="T14" fmla="*/ 23 w 689"/>
                <a:gd name="T15" fmla="*/ 67 h 726"/>
                <a:gd name="T16" fmla="*/ 15 w 689"/>
                <a:gd name="T17" fmla="*/ 81 h 726"/>
                <a:gd name="T18" fmla="*/ 9 w 689"/>
                <a:gd name="T19" fmla="*/ 93 h 726"/>
                <a:gd name="T20" fmla="*/ 6 w 689"/>
                <a:gd name="T21" fmla="*/ 106 h 726"/>
                <a:gd name="T22" fmla="*/ 2 w 689"/>
                <a:gd name="T23" fmla="*/ 120 h 726"/>
                <a:gd name="T24" fmla="*/ 1 w 689"/>
                <a:gd name="T25" fmla="*/ 135 h 726"/>
                <a:gd name="T26" fmla="*/ 0 w 689"/>
                <a:gd name="T27" fmla="*/ 150 h 726"/>
                <a:gd name="T28" fmla="*/ 0 w 689"/>
                <a:gd name="T29" fmla="*/ 167 h 726"/>
                <a:gd name="T30" fmla="*/ 2 w 689"/>
                <a:gd name="T31" fmla="*/ 184 h 726"/>
                <a:gd name="T32" fmla="*/ 5 w 689"/>
                <a:gd name="T33" fmla="*/ 201 h 726"/>
                <a:gd name="T34" fmla="*/ 7 w 689"/>
                <a:gd name="T35" fmla="*/ 218 h 726"/>
                <a:gd name="T36" fmla="*/ 11 w 689"/>
                <a:gd name="T37" fmla="*/ 234 h 726"/>
                <a:gd name="T38" fmla="*/ 16 w 689"/>
                <a:gd name="T39" fmla="*/ 250 h 726"/>
                <a:gd name="T40" fmla="*/ 20 w 689"/>
                <a:gd name="T41" fmla="*/ 266 h 726"/>
                <a:gd name="T42" fmla="*/ 27 w 689"/>
                <a:gd name="T43" fmla="*/ 280 h 726"/>
                <a:gd name="T44" fmla="*/ 33 w 689"/>
                <a:gd name="T45" fmla="*/ 294 h 726"/>
                <a:gd name="T46" fmla="*/ 40 w 689"/>
                <a:gd name="T47" fmla="*/ 306 h 726"/>
                <a:gd name="T48" fmla="*/ 52 w 689"/>
                <a:gd name="T49" fmla="*/ 323 h 726"/>
                <a:gd name="T50" fmla="*/ 69 w 689"/>
                <a:gd name="T51" fmla="*/ 340 h 726"/>
                <a:gd name="T52" fmla="*/ 196 w 689"/>
                <a:gd name="T53" fmla="*/ 362 h 726"/>
                <a:gd name="T54" fmla="*/ 297 w 689"/>
                <a:gd name="T55" fmla="*/ 314 h 726"/>
                <a:gd name="T56" fmla="*/ 305 w 689"/>
                <a:gd name="T57" fmla="*/ 300 h 726"/>
                <a:gd name="T58" fmla="*/ 317 w 689"/>
                <a:gd name="T59" fmla="*/ 279 h 726"/>
                <a:gd name="T60" fmla="*/ 325 w 689"/>
                <a:gd name="T61" fmla="*/ 264 h 726"/>
                <a:gd name="T62" fmla="*/ 330 w 689"/>
                <a:gd name="T63" fmla="*/ 251 h 726"/>
                <a:gd name="T64" fmla="*/ 336 w 689"/>
                <a:gd name="T65" fmla="*/ 238 h 726"/>
                <a:gd name="T66" fmla="*/ 339 w 689"/>
                <a:gd name="T67" fmla="*/ 224 h 726"/>
                <a:gd name="T68" fmla="*/ 343 w 689"/>
                <a:gd name="T69" fmla="*/ 210 h 726"/>
                <a:gd name="T70" fmla="*/ 344 w 689"/>
                <a:gd name="T71" fmla="*/ 197 h 726"/>
                <a:gd name="T72" fmla="*/ 344 w 689"/>
                <a:gd name="T73" fmla="*/ 185 h 726"/>
                <a:gd name="T74" fmla="*/ 342 w 689"/>
                <a:gd name="T75" fmla="*/ 170 h 726"/>
                <a:gd name="T76" fmla="*/ 338 w 689"/>
                <a:gd name="T77" fmla="*/ 153 h 726"/>
                <a:gd name="T78" fmla="*/ 333 w 689"/>
                <a:gd name="T79" fmla="*/ 135 h 726"/>
                <a:gd name="T80" fmla="*/ 326 w 689"/>
                <a:gd name="T81" fmla="*/ 116 h 726"/>
                <a:gd name="T82" fmla="*/ 319 w 689"/>
                <a:gd name="T83" fmla="*/ 97 h 726"/>
                <a:gd name="T84" fmla="*/ 312 w 689"/>
                <a:gd name="T85" fmla="*/ 79 h 726"/>
                <a:gd name="T86" fmla="*/ 302 w 689"/>
                <a:gd name="T87" fmla="*/ 60 h 726"/>
                <a:gd name="T88" fmla="*/ 291 w 689"/>
                <a:gd name="T89" fmla="*/ 44 h 726"/>
                <a:gd name="T90" fmla="*/ 281 w 689"/>
                <a:gd name="T91" fmla="*/ 29 h 726"/>
                <a:gd name="T92" fmla="*/ 270 w 689"/>
                <a:gd name="T93" fmla="*/ 16 h 726"/>
                <a:gd name="T94" fmla="*/ 258 w 689"/>
                <a:gd name="T95" fmla="*/ 7 h 726"/>
                <a:gd name="T96" fmla="*/ 246 w 689"/>
                <a:gd name="T97" fmla="*/ 1 h 726"/>
                <a:gd name="T98" fmla="*/ 199 w 689"/>
                <a:gd name="T99" fmla="*/ 16 h 726"/>
                <a:gd name="T100" fmla="*/ 185 w 689"/>
                <a:gd name="T101" fmla="*/ 21 h 726"/>
                <a:gd name="T102" fmla="*/ 171 w 689"/>
                <a:gd name="T103" fmla="*/ 33 h 726"/>
                <a:gd name="T104" fmla="*/ 158 w 689"/>
                <a:gd name="T105" fmla="*/ 40 h 726"/>
                <a:gd name="T106" fmla="*/ 146 w 689"/>
                <a:gd name="T107" fmla="*/ 43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9"/>
                <a:gd name="T163" fmla="*/ 0 h 726"/>
                <a:gd name="T164" fmla="*/ 689 w 689"/>
                <a:gd name="T165" fmla="*/ 726 h 7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9" h="726">
                  <a:moveTo>
                    <a:pt x="282" y="85"/>
                  </a:moveTo>
                  <a:lnTo>
                    <a:pt x="282" y="85"/>
                  </a:lnTo>
                  <a:lnTo>
                    <a:pt x="278" y="83"/>
                  </a:lnTo>
                  <a:lnTo>
                    <a:pt x="273" y="83"/>
                  </a:lnTo>
                  <a:lnTo>
                    <a:pt x="265" y="81"/>
                  </a:lnTo>
                  <a:lnTo>
                    <a:pt x="260" y="81"/>
                  </a:lnTo>
                  <a:lnTo>
                    <a:pt x="254" y="79"/>
                  </a:lnTo>
                  <a:lnTo>
                    <a:pt x="249" y="79"/>
                  </a:lnTo>
                  <a:lnTo>
                    <a:pt x="245" y="79"/>
                  </a:lnTo>
                  <a:lnTo>
                    <a:pt x="238" y="79"/>
                  </a:lnTo>
                  <a:lnTo>
                    <a:pt x="232" y="77"/>
                  </a:lnTo>
                  <a:lnTo>
                    <a:pt x="226" y="77"/>
                  </a:lnTo>
                  <a:lnTo>
                    <a:pt x="221" y="77"/>
                  </a:lnTo>
                  <a:lnTo>
                    <a:pt x="214" y="77"/>
                  </a:lnTo>
                  <a:lnTo>
                    <a:pt x="206" y="77"/>
                  </a:lnTo>
                  <a:lnTo>
                    <a:pt x="199" y="75"/>
                  </a:lnTo>
                  <a:lnTo>
                    <a:pt x="193" y="75"/>
                  </a:lnTo>
                  <a:lnTo>
                    <a:pt x="186" y="75"/>
                  </a:lnTo>
                  <a:lnTo>
                    <a:pt x="179" y="75"/>
                  </a:lnTo>
                  <a:lnTo>
                    <a:pt x="171" y="75"/>
                  </a:lnTo>
                  <a:lnTo>
                    <a:pt x="164" y="77"/>
                  </a:lnTo>
                  <a:lnTo>
                    <a:pt x="156" y="77"/>
                  </a:lnTo>
                  <a:lnTo>
                    <a:pt x="149" y="77"/>
                  </a:lnTo>
                  <a:lnTo>
                    <a:pt x="142" y="77"/>
                  </a:lnTo>
                  <a:lnTo>
                    <a:pt x="134" y="79"/>
                  </a:lnTo>
                  <a:lnTo>
                    <a:pt x="127" y="79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08" y="85"/>
                  </a:lnTo>
                  <a:lnTo>
                    <a:pt x="103" y="87"/>
                  </a:lnTo>
                  <a:lnTo>
                    <a:pt x="97" y="88"/>
                  </a:lnTo>
                  <a:lnTo>
                    <a:pt x="90" y="90"/>
                  </a:lnTo>
                  <a:lnTo>
                    <a:pt x="84" y="94"/>
                  </a:lnTo>
                  <a:lnTo>
                    <a:pt x="77" y="98"/>
                  </a:lnTo>
                  <a:lnTo>
                    <a:pt x="72" y="103"/>
                  </a:lnTo>
                  <a:lnTo>
                    <a:pt x="66" y="107"/>
                  </a:lnTo>
                  <a:lnTo>
                    <a:pt x="62" y="114"/>
                  </a:lnTo>
                  <a:lnTo>
                    <a:pt x="55" y="118"/>
                  </a:lnTo>
                  <a:lnTo>
                    <a:pt x="51" y="125"/>
                  </a:lnTo>
                  <a:lnTo>
                    <a:pt x="46" y="133"/>
                  </a:lnTo>
                  <a:lnTo>
                    <a:pt x="42" y="140"/>
                  </a:lnTo>
                  <a:lnTo>
                    <a:pt x="37" y="147"/>
                  </a:lnTo>
                  <a:lnTo>
                    <a:pt x="33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7" y="168"/>
                  </a:lnTo>
                  <a:lnTo>
                    <a:pt x="25" y="173"/>
                  </a:lnTo>
                  <a:lnTo>
                    <a:pt x="22" y="177"/>
                  </a:lnTo>
                  <a:lnTo>
                    <a:pt x="20" y="181"/>
                  </a:lnTo>
                  <a:lnTo>
                    <a:pt x="18" y="186"/>
                  </a:lnTo>
                  <a:lnTo>
                    <a:pt x="16" y="192"/>
                  </a:lnTo>
                  <a:lnTo>
                    <a:pt x="14" y="195"/>
                  </a:lnTo>
                  <a:lnTo>
                    <a:pt x="13" y="201"/>
                  </a:lnTo>
                  <a:lnTo>
                    <a:pt x="11" y="206"/>
                  </a:lnTo>
                  <a:lnTo>
                    <a:pt x="11" y="212"/>
                  </a:lnTo>
                  <a:lnTo>
                    <a:pt x="9" y="217"/>
                  </a:lnTo>
                  <a:lnTo>
                    <a:pt x="9" y="221"/>
                  </a:lnTo>
                  <a:lnTo>
                    <a:pt x="7" y="228"/>
                  </a:lnTo>
                  <a:lnTo>
                    <a:pt x="5" y="234"/>
                  </a:lnTo>
                  <a:lnTo>
                    <a:pt x="3" y="240"/>
                  </a:lnTo>
                  <a:lnTo>
                    <a:pt x="3" y="245"/>
                  </a:lnTo>
                  <a:lnTo>
                    <a:pt x="3" y="251"/>
                  </a:lnTo>
                  <a:lnTo>
                    <a:pt x="3" y="256"/>
                  </a:lnTo>
                  <a:lnTo>
                    <a:pt x="2" y="262"/>
                  </a:lnTo>
                  <a:lnTo>
                    <a:pt x="2" y="269"/>
                  </a:lnTo>
                  <a:lnTo>
                    <a:pt x="0" y="275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0" y="319"/>
                  </a:lnTo>
                  <a:lnTo>
                    <a:pt x="0" y="326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2" y="354"/>
                  </a:lnTo>
                  <a:lnTo>
                    <a:pt x="3" y="361"/>
                  </a:lnTo>
                  <a:lnTo>
                    <a:pt x="3" y="367"/>
                  </a:lnTo>
                  <a:lnTo>
                    <a:pt x="3" y="374"/>
                  </a:lnTo>
                  <a:lnTo>
                    <a:pt x="5" y="380"/>
                  </a:lnTo>
                  <a:lnTo>
                    <a:pt x="5" y="389"/>
                  </a:lnTo>
                  <a:lnTo>
                    <a:pt x="7" y="394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11" y="417"/>
                  </a:lnTo>
                  <a:lnTo>
                    <a:pt x="11" y="422"/>
                  </a:lnTo>
                  <a:lnTo>
                    <a:pt x="13" y="428"/>
                  </a:lnTo>
                  <a:lnTo>
                    <a:pt x="14" y="435"/>
                  </a:lnTo>
                  <a:lnTo>
                    <a:pt x="16" y="442"/>
                  </a:lnTo>
                  <a:lnTo>
                    <a:pt x="16" y="448"/>
                  </a:lnTo>
                  <a:lnTo>
                    <a:pt x="20" y="455"/>
                  </a:lnTo>
                  <a:lnTo>
                    <a:pt x="20" y="461"/>
                  </a:lnTo>
                  <a:lnTo>
                    <a:pt x="22" y="468"/>
                  </a:lnTo>
                  <a:lnTo>
                    <a:pt x="24" y="476"/>
                  </a:lnTo>
                  <a:lnTo>
                    <a:pt x="25" y="481"/>
                  </a:lnTo>
                  <a:lnTo>
                    <a:pt x="27" y="487"/>
                  </a:lnTo>
                  <a:lnTo>
                    <a:pt x="29" y="494"/>
                  </a:lnTo>
                  <a:lnTo>
                    <a:pt x="31" y="500"/>
                  </a:lnTo>
                  <a:lnTo>
                    <a:pt x="33" y="507"/>
                  </a:lnTo>
                  <a:lnTo>
                    <a:pt x="35" y="512"/>
                  </a:lnTo>
                  <a:lnTo>
                    <a:pt x="38" y="520"/>
                  </a:lnTo>
                  <a:lnTo>
                    <a:pt x="38" y="525"/>
                  </a:lnTo>
                  <a:lnTo>
                    <a:pt x="40" y="531"/>
                  </a:lnTo>
                  <a:lnTo>
                    <a:pt x="44" y="536"/>
                  </a:lnTo>
                  <a:lnTo>
                    <a:pt x="46" y="544"/>
                  </a:lnTo>
                  <a:lnTo>
                    <a:pt x="48" y="547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5" y="566"/>
                  </a:lnTo>
                  <a:lnTo>
                    <a:pt x="59" y="571"/>
                  </a:lnTo>
                  <a:lnTo>
                    <a:pt x="61" y="577"/>
                  </a:lnTo>
                  <a:lnTo>
                    <a:pt x="64" y="582"/>
                  </a:lnTo>
                  <a:lnTo>
                    <a:pt x="66" y="588"/>
                  </a:lnTo>
                  <a:lnTo>
                    <a:pt x="68" y="592"/>
                  </a:lnTo>
                  <a:lnTo>
                    <a:pt x="72" y="597"/>
                  </a:lnTo>
                  <a:lnTo>
                    <a:pt x="73" y="603"/>
                  </a:lnTo>
                  <a:lnTo>
                    <a:pt x="77" y="608"/>
                  </a:lnTo>
                  <a:lnTo>
                    <a:pt x="79" y="612"/>
                  </a:lnTo>
                  <a:lnTo>
                    <a:pt x="83" y="617"/>
                  </a:lnTo>
                  <a:lnTo>
                    <a:pt x="86" y="621"/>
                  </a:lnTo>
                  <a:lnTo>
                    <a:pt x="90" y="627"/>
                  </a:lnTo>
                  <a:lnTo>
                    <a:pt x="96" y="636"/>
                  </a:lnTo>
                  <a:lnTo>
                    <a:pt x="103" y="645"/>
                  </a:lnTo>
                  <a:lnTo>
                    <a:pt x="108" y="653"/>
                  </a:lnTo>
                  <a:lnTo>
                    <a:pt x="116" y="660"/>
                  </a:lnTo>
                  <a:lnTo>
                    <a:pt x="123" y="665"/>
                  </a:lnTo>
                  <a:lnTo>
                    <a:pt x="131" y="673"/>
                  </a:lnTo>
                  <a:lnTo>
                    <a:pt x="138" y="680"/>
                  </a:lnTo>
                  <a:lnTo>
                    <a:pt x="145" y="686"/>
                  </a:lnTo>
                  <a:lnTo>
                    <a:pt x="153" y="689"/>
                  </a:lnTo>
                  <a:lnTo>
                    <a:pt x="162" y="695"/>
                  </a:lnTo>
                  <a:lnTo>
                    <a:pt x="273" y="726"/>
                  </a:lnTo>
                  <a:lnTo>
                    <a:pt x="391" y="723"/>
                  </a:lnTo>
                  <a:lnTo>
                    <a:pt x="485" y="693"/>
                  </a:lnTo>
                  <a:lnTo>
                    <a:pt x="586" y="638"/>
                  </a:lnTo>
                  <a:lnTo>
                    <a:pt x="588" y="636"/>
                  </a:lnTo>
                  <a:lnTo>
                    <a:pt x="590" y="630"/>
                  </a:lnTo>
                  <a:lnTo>
                    <a:pt x="593" y="627"/>
                  </a:lnTo>
                  <a:lnTo>
                    <a:pt x="595" y="621"/>
                  </a:lnTo>
                  <a:lnTo>
                    <a:pt x="599" y="617"/>
                  </a:lnTo>
                  <a:lnTo>
                    <a:pt x="603" y="612"/>
                  </a:lnTo>
                  <a:lnTo>
                    <a:pt x="606" y="605"/>
                  </a:lnTo>
                  <a:lnTo>
                    <a:pt x="610" y="599"/>
                  </a:lnTo>
                  <a:lnTo>
                    <a:pt x="616" y="592"/>
                  </a:lnTo>
                  <a:lnTo>
                    <a:pt x="619" y="582"/>
                  </a:lnTo>
                  <a:lnTo>
                    <a:pt x="625" y="575"/>
                  </a:lnTo>
                  <a:lnTo>
                    <a:pt x="630" y="566"/>
                  </a:lnTo>
                  <a:lnTo>
                    <a:pt x="634" y="557"/>
                  </a:lnTo>
                  <a:lnTo>
                    <a:pt x="640" y="547"/>
                  </a:lnTo>
                  <a:lnTo>
                    <a:pt x="641" y="542"/>
                  </a:lnTo>
                  <a:lnTo>
                    <a:pt x="643" y="538"/>
                  </a:lnTo>
                  <a:lnTo>
                    <a:pt x="647" y="533"/>
                  </a:lnTo>
                  <a:lnTo>
                    <a:pt x="649" y="527"/>
                  </a:lnTo>
                  <a:lnTo>
                    <a:pt x="651" y="522"/>
                  </a:lnTo>
                  <a:lnTo>
                    <a:pt x="652" y="518"/>
                  </a:lnTo>
                  <a:lnTo>
                    <a:pt x="656" y="512"/>
                  </a:lnTo>
                  <a:lnTo>
                    <a:pt x="658" y="507"/>
                  </a:lnTo>
                  <a:lnTo>
                    <a:pt x="660" y="501"/>
                  </a:lnTo>
                  <a:lnTo>
                    <a:pt x="662" y="496"/>
                  </a:lnTo>
                  <a:lnTo>
                    <a:pt x="663" y="490"/>
                  </a:lnTo>
                  <a:lnTo>
                    <a:pt x="665" y="487"/>
                  </a:lnTo>
                  <a:lnTo>
                    <a:pt x="667" y="479"/>
                  </a:lnTo>
                  <a:lnTo>
                    <a:pt x="671" y="476"/>
                  </a:lnTo>
                  <a:lnTo>
                    <a:pt x="673" y="470"/>
                  </a:lnTo>
                  <a:lnTo>
                    <a:pt x="675" y="464"/>
                  </a:lnTo>
                  <a:lnTo>
                    <a:pt x="675" y="459"/>
                  </a:lnTo>
                  <a:lnTo>
                    <a:pt x="676" y="453"/>
                  </a:lnTo>
                  <a:lnTo>
                    <a:pt x="678" y="448"/>
                  </a:lnTo>
                  <a:lnTo>
                    <a:pt x="680" y="442"/>
                  </a:lnTo>
                  <a:lnTo>
                    <a:pt x="682" y="437"/>
                  </a:lnTo>
                  <a:lnTo>
                    <a:pt x="684" y="431"/>
                  </a:lnTo>
                  <a:lnTo>
                    <a:pt x="684" y="426"/>
                  </a:lnTo>
                  <a:lnTo>
                    <a:pt x="686" y="420"/>
                  </a:lnTo>
                  <a:lnTo>
                    <a:pt x="686" y="415"/>
                  </a:lnTo>
                  <a:lnTo>
                    <a:pt x="686" y="409"/>
                  </a:lnTo>
                  <a:lnTo>
                    <a:pt x="687" y="405"/>
                  </a:lnTo>
                  <a:lnTo>
                    <a:pt x="687" y="400"/>
                  </a:lnTo>
                  <a:lnTo>
                    <a:pt x="687" y="394"/>
                  </a:lnTo>
                  <a:lnTo>
                    <a:pt x="687" y="389"/>
                  </a:lnTo>
                  <a:lnTo>
                    <a:pt x="687" y="385"/>
                  </a:lnTo>
                  <a:lnTo>
                    <a:pt x="689" y="380"/>
                  </a:lnTo>
                  <a:lnTo>
                    <a:pt x="687" y="374"/>
                  </a:lnTo>
                  <a:lnTo>
                    <a:pt x="687" y="369"/>
                  </a:lnTo>
                  <a:lnTo>
                    <a:pt x="686" y="363"/>
                  </a:lnTo>
                  <a:lnTo>
                    <a:pt x="686" y="358"/>
                  </a:lnTo>
                  <a:lnTo>
                    <a:pt x="684" y="350"/>
                  </a:lnTo>
                  <a:lnTo>
                    <a:pt x="684" y="345"/>
                  </a:lnTo>
                  <a:lnTo>
                    <a:pt x="684" y="339"/>
                  </a:lnTo>
                  <a:lnTo>
                    <a:pt x="682" y="334"/>
                  </a:lnTo>
                  <a:lnTo>
                    <a:pt x="680" y="326"/>
                  </a:lnTo>
                  <a:lnTo>
                    <a:pt x="678" y="319"/>
                  </a:lnTo>
                  <a:lnTo>
                    <a:pt x="676" y="313"/>
                  </a:lnTo>
                  <a:lnTo>
                    <a:pt x="676" y="306"/>
                  </a:lnTo>
                  <a:lnTo>
                    <a:pt x="675" y="299"/>
                  </a:lnTo>
                  <a:lnTo>
                    <a:pt x="673" y="291"/>
                  </a:lnTo>
                  <a:lnTo>
                    <a:pt x="671" y="284"/>
                  </a:lnTo>
                  <a:lnTo>
                    <a:pt x="669" y="278"/>
                  </a:lnTo>
                  <a:lnTo>
                    <a:pt x="665" y="269"/>
                  </a:lnTo>
                  <a:lnTo>
                    <a:pt x="663" y="262"/>
                  </a:lnTo>
                  <a:lnTo>
                    <a:pt x="662" y="254"/>
                  </a:lnTo>
                  <a:lnTo>
                    <a:pt x="658" y="247"/>
                  </a:lnTo>
                  <a:lnTo>
                    <a:pt x="656" y="240"/>
                  </a:lnTo>
                  <a:lnTo>
                    <a:pt x="652" y="232"/>
                  </a:lnTo>
                  <a:lnTo>
                    <a:pt x="651" y="225"/>
                  </a:lnTo>
                  <a:lnTo>
                    <a:pt x="649" y="217"/>
                  </a:lnTo>
                  <a:lnTo>
                    <a:pt x="645" y="208"/>
                  </a:lnTo>
                  <a:lnTo>
                    <a:pt x="641" y="201"/>
                  </a:lnTo>
                  <a:lnTo>
                    <a:pt x="638" y="193"/>
                  </a:lnTo>
                  <a:lnTo>
                    <a:pt x="636" y="186"/>
                  </a:lnTo>
                  <a:lnTo>
                    <a:pt x="632" y="179"/>
                  </a:lnTo>
                  <a:lnTo>
                    <a:pt x="628" y="171"/>
                  </a:lnTo>
                  <a:lnTo>
                    <a:pt x="625" y="164"/>
                  </a:lnTo>
                  <a:lnTo>
                    <a:pt x="623" y="157"/>
                  </a:lnTo>
                  <a:lnTo>
                    <a:pt x="619" y="149"/>
                  </a:lnTo>
                  <a:lnTo>
                    <a:pt x="616" y="142"/>
                  </a:lnTo>
                  <a:lnTo>
                    <a:pt x="610" y="134"/>
                  </a:lnTo>
                  <a:lnTo>
                    <a:pt x="606" y="127"/>
                  </a:lnTo>
                  <a:lnTo>
                    <a:pt x="603" y="120"/>
                  </a:lnTo>
                  <a:lnTo>
                    <a:pt x="599" y="112"/>
                  </a:lnTo>
                  <a:lnTo>
                    <a:pt x="595" y="105"/>
                  </a:lnTo>
                  <a:lnTo>
                    <a:pt x="592" y="99"/>
                  </a:lnTo>
                  <a:lnTo>
                    <a:pt x="588" y="92"/>
                  </a:lnTo>
                  <a:lnTo>
                    <a:pt x="582" y="87"/>
                  </a:lnTo>
                  <a:lnTo>
                    <a:pt x="579" y="79"/>
                  </a:lnTo>
                  <a:lnTo>
                    <a:pt x="575" y="74"/>
                  </a:lnTo>
                  <a:lnTo>
                    <a:pt x="571" y="68"/>
                  </a:lnTo>
                  <a:lnTo>
                    <a:pt x="566" y="63"/>
                  </a:lnTo>
                  <a:lnTo>
                    <a:pt x="562" y="57"/>
                  </a:lnTo>
                  <a:lnTo>
                    <a:pt x="558" y="52"/>
                  </a:lnTo>
                  <a:lnTo>
                    <a:pt x="553" y="46"/>
                  </a:lnTo>
                  <a:lnTo>
                    <a:pt x="549" y="40"/>
                  </a:lnTo>
                  <a:lnTo>
                    <a:pt x="544" y="35"/>
                  </a:lnTo>
                  <a:lnTo>
                    <a:pt x="540" y="31"/>
                  </a:lnTo>
                  <a:lnTo>
                    <a:pt x="534" y="28"/>
                  </a:lnTo>
                  <a:lnTo>
                    <a:pt x="531" y="24"/>
                  </a:lnTo>
                  <a:lnTo>
                    <a:pt x="525" y="18"/>
                  </a:lnTo>
                  <a:lnTo>
                    <a:pt x="521" y="16"/>
                  </a:lnTo>
                  <a:lnTo>
                    <a:pt x="516" y="13"/>
                  </a:lnTo>
                  <a:lnTo>
                    <a:pt x="510" y="9"/>
                  </a:lnTo>
                  <a:lnTo>
                    <a:pt x="507" y="7"/>
                  </a:lnTo>
                  <a:lnTo>
                    <a:pt x="501" y="5"/>
                  </a:lnTo>
                  <a:lnTo>
                    <a:pt x="498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83" y="0"/>
                  </a:lnTo>
                  <a:lnTo>
                    <a:pt x="405" y="31"/>
                  </a:lnTo>
                  <a:lnTo>
                    <a:pt x="403" y="31"/>
                  </a:lnTo>
                  <a:lnTo>
                    <a:pt x="398" y="31"/>
                  </a:lnTo>
                  <a:lnTo>
                    <a:pt x="392" y="33"/>
                  </a:lnTo>
                  <a:lnTo>
                    <a:pt x="385" y="35"/>
                  </a:lnTo>
                  <a:lnTo>
                    <a:pt x="380" y="37"/>
                  </a:lnTo>
                  <a:lnTo>
                    <a:pt x="376" y="39"/>
                  </a:lnTo>
                  <a:lnTo>
                    <a:pt x="370" y="42"/>
                  </a:lnTo>
                  <a:lnTo>
                    <a:pt x="367" y="44"/>
                  </a:lnTo>
                  <a:lnTo>
                    <a:pt x="357" y="52"/>
                  </a:lnTo>
                  <a:lnTo>
                    <a:pt x="350" y="59"/>
                  </a:lnTo>
                  <a:lnTo>
                    <a:pt x="344" y="63"/>
                  </a:lnTo>
                  <a:lnTo>
                    <a:pt x="341" y="66"/>
                  </a:lnTo>
                  <a:lnTo>
                    <a:pt x="335" y="70"/>
                  </a:lnTo>
                  <a:lnTo>
                    <a:pt x="332" y="74"/>
                  </a:lnTo>
                  <a:lnTo>
                    <a:pt x="326" y="75"/>
                  </a:lnTo>
                  <a:lnTo>
                    <a:pt x="319" y="79"/>
                  </a:lnTo>
                  <a:lnTo>
                    <a:pt x="315" y="79"/>
                  </a:lnTo>
                  <a:lnTo>
                    <a:pt x="309" y="81"/>
                  </a:lnTo>
                  <a:lnTo>
                    <a:pt x="304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5"/>
                  </a:lnTo>
                  <a:lnTo>
                    <a:pt x="284" y="85"/>
                  </a:lnTo>
                  <a:lnTo>
                    <a:pt x="282" y="85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auto">
            <a:xfrm>
              <a:off x="5189" y="3450"/>
              <a:ext cx="48" cy="34"/>
            </a:xfrm>
            <a:custGeom>
              <a:avLst/>
              <a:gdLst>
                <a:gd name="T0" fmla="*/ 0 w 96"/>
                <a:gd name="T1" fmla="*/ 34 h 69"/>
                <a:gd name="T2" fmla="*/ 11 w 96"/>
                <a:gd name="T3" fmla="*/ 0 h 69"/>
                <a:gd name="T4" fmla="*/ 48 w 96"/>
                <a:gd name="T5" fmla="*/ 18 h 69"/>
                <a:gd name="T6" fmla="*/ 43 w 96"/>
                <a:gd name="T7" fmla="*/ 34 h 69"/>
                <a:gd name="T8" fmla="*/ 0 w 96"/>
                <a:gd name="T9" fmla="*/ 34 h 69"/>
                <a:gd name="T10" fmla="*/ 0 w 96"/>
                <a:gd name="T11" fmla="*/ 34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69"/>
                <a:gd name="T20" fmla="*/ 96 w 96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69">
                  <a:moveTo>
                    <a:pt x="0" y="69"/>
                  </a:moveTo>
                  <a:lnTo>
                    <a:pt x="22" y="0"/>
                  </a:lnTo>
                  <a:lnTo>
                    <a:pt x="96" y="36"/>
                  </a:lnTo>
                  <a:lnTo>
                    <a:pt x="85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auto">
            <a:xfrm>
              <a:off x="4928" y="3410"/>
              <a:ext cx="34" cy="38"/>
            </a:xfrm>
            <a:custGeom>
              <a:avLst/>
              <a:gdLst>
                <a:gd name="T0" fmla="*/ 0 w 68"/>
                <a:gd name="T1" fmla="*/ 32 h 76"/>
                <a:gd name="T2" fmla="*/ 14 w 68"/>
                <a:gd name="T3" fmla="*/ 0 h 76"/>
                <a:gd name="T4" fmla="*/ 34 w 68"/>
                <a:gd name="T5" fmla="*/ 3 h 76"/>
                <a:gd name="T6" fmla="*/ 24 w 68"/>
                <a:gd name="T7" fmla="*/ 38 h 76"/>
                <a:gd name="T8" fmla="*/ 0 w 68"/>
                <a:gd name="T9" fmla="*/ 32 h 76"/>
                <a:gd name="T10" fmla="*/ 0 w 68"/>
                <a:gd name="T11" fmla="*/ 32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76"/>
                <a:gd name="T20" fmla="*/ 68 w 68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76">
                  <a:moveTo>
                    <a:pt x="0" y="63"/>
                  </a:moveTo>
                  <a:lnTo>
                    <a:pt x="28" y="0"/>
                  </a:lnTo>
                  <a:lnTo>
                    <a:pt x="68" y="6"/>
                  </a:lnTo>
                  <a:lnTo>
                    <a:pt x="48" y="7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25"/>
            <p:cNvSpPr>
              <a:spLocks/>
            </p:cNvSpPr>
            <p:nvPr/>
          </p:nvSpPr>
          <p:spPr bwMode="auto">
            <a:xfrm>
              <a:off x="4951" y="3413"/>
              <a:ext cx="250" cy="75"/>
            </a:xfrm>
            <a:custGeom>
              <a:avLst/>
              <a:gdLst>
                <a:gd name="T0" fmla="*/ 8 w 500"/>
                <a:gd name="T1" fmla="*/ 0 h 149"/>
                <a:gd name="T2" fmla="*/ 0 w 500"/>
                <a:gd name="T3" fmla="*/ 35 h 149"/>
                <a:gd name="T4" fmla="*/ 239 w 500"/>
                <a:gd name="T5" fmla="*/ 75 h 149"/>
                <a:gd name="T6" fmla="*/ 250 w 500"/>
                <a:gd name="T7" fmla="*/ 37 h 149"/>
                <a:gd name="T8" fmla="*/ 180 w 500"/>
                <a:gd name="T9" fmla="*/ 24 h 149"/>
                <a:gd name="T10" fmla="*/ 174 w 500"/>
                <a:gd name="T11" fmla="*/ 31 h 149"/>
                <a:gd name="T12" fmla="*/ 174 w 500"/>
                <a:gd name="T13" fmla="*/ 31 h 149"/>
                <a:gd name="T14" fmla="*/ 172 w 500"/>
                <a:gd name="T15" fmla="*/ 32 h 149"/>
                <a:gd name="T16" fmla="*/ 170 w 500"/>
                <a:gd name="T17" fmla="*/ 32 h 149"/>
                <a:gd name="T18" fmla="*/ 168 w 500"/>
                <a:gd name="T19" fmla="*/ 33 h 149"/>
                <a:gd name="T20" fmla="*/ 164 w 500"/>
                <a:gd name="T21" fmla="*/ 33 h 149"/>
                <a:gd name="T22" fmla="*/ 162 w 500"/>
                <a:gd name="T23" fmla="*/ 34 h 149"/>
                <a:gd name="T24" fmla="*/ 159 w 500"/>
                <a:gd name="T25" fmla="*/ 34 h 149"/>
                <a:gd name="T26" fmla="*/ 155 w 500"/>
                <a:gd name="T27" fmla="*/ 34 h 149"/>
                <a:gd name="T28" fmla="*/ 137 w 500"/>
                <a:gd name="T29" fmla="*/ 29 h 149"/>
                <a:gd name="T30" fmla="*/ 127 w 500"/>
                <a:gd name="T31" fmla="*/ 15 h 149"/>
                <a:gd name="T32" fmla="*/ 8 w 500"/>
                <a:gd name="T33" fmla="*/ 0 h 149"/>
                <a:gd name="T34" fmla="*/ 8 w 500"/>
                <a:gd name="T35" fmla="*/ 0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0"/>
                <a:gd name="T55" fmla="*/ 0 h 149"/>
                <a:gd name="T56" fmla="*/ 500 w 500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0" h="149">
                  <a:moveTo>
                    <a:pt x="15" y="0"/>
                  </a:moveTo>
                  <a:lnTo>
                    <a:pt x="0" y="70"/>
                  </a:lnTo>
                  <a:lnTo>
                    <a:pt x="478" y="149"/>
                  </a:lnTo>
                  <a:lnTo>
                    <a:pt x="500" y="73"/>
                  </a:lnTo>
                  <a:lnTo>
                    <a:pt x="360" y="48"/>
                  </a:lnTo>
                  <a:lnTo>
                    <a:pt x="348" y="62"/>
                  </a:lnTo>
                  <a:lnTo>
                    <a:pt x="347" y="62"/>
                  </a:lnTo>
                  <a:lnTo>
                    <a:pt x="343" y="64"/>
                  </a:lnTo>
                  <a:lnTo>
                    <a:pt x="339" y="64"/>
                  </a:lnTo>
                  <a:lnTo>
                    <a:pt x="336" y="66"/>
                  </a:lnTo>
                  <a:lnTo>
                    <a:pt x="328" y="66"/>
                  </a:lnTo>
                  <a:lnTo>
                    <a:pt x="323" y="68"/>
                  </a:lnTo>
                  <a:lnTo>
                    <a:pt x="317" y="68"/>
                  </a:lnTo>
                  <a:lnTo>
                    <a:pt x="310" y="68"/>
                  </a:lnTo>
                  <a:lnTo>
                    <a:pt x="273" y="57"/>
                  </a:lnTo>
                  <a:lnTo>
                    <a:pt x="254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auto">
            <a:xfrm>
              <a:off x="4880" y="3404"/>
              <a:ext cx="63" cy="37"/>
            </a:xfrm>
            <a:custGeom>
              <a:avLst/>
              <a:gdLst>
                <a:gd name="T0" fmla="*/ 0 w 125"/>
                <a:gd name="T1" fmla="*/ 28 h 76"/>
                <a:gd name="T2" fmla="*/ 27 w 125"/>
                <a:gd name="T3" fmla="*/ 0 h 76"/>
                <a:gd name="T4" fmla="*/ 63 w 125"/>
                <a:gd name="T5" fmla="*/ 6 h 76"/>
                <a:gd name="T6" fmla="*/ 50 w 125"/>
                <a:gd name="T7" fmla="*/ 37 h 76"/>
                <a:gd name="T8" fmla="*/ 0 w 125"/>
                <a:gd name="T9" fmla="*/ 28 h 76"/>
                <a:gd name="T10" fmla="*/ 0 w 125"/>
                <a:gd name="T11" fmla="*/ 28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76"/>
                <a:gd name="T20" fmla="*/ 125 w 125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76">
                  <a:moveTo>
                    <a:pt x="0" y="57"/>
                  </a:moveTo>
                  <a:lnTo>
                    <a:pt x="53" y="0"/>
                  </a:lnTo>
                  <a:lnTo>
                    <a:pt x="125" y="13"/>
                  </a:lnTo>
                  <a:lnTo>
                    <a:pt x="100" y="7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28"/>
            <p:cNvSpPr>
              <a:spLocks/>
            </p:cNvSpPr>
            <p:nvPr/>
          </p:nvSpPr>
          <p:spPr bwMode="auto">
            <a:xfrm>
              <a:off x="4541" y="3805"/>
              <a:ext cx="95" cy="96"/>
            </a:xfrm>
            <a:custGeom>
              <a:avLst/>
              <a:gdLst>
                <a:gd name="T0" fmla="*/ 5 w 190"/>
                <a:gd name="T1" fmla="*/ 96 h 192"/>
                <a:gd name="T2" fmla="*/ 5 w 190"/>
                <a:gd name="T3" fmla="*/ 96 h 192"/>
                <a:gd name="T4" fmla="*/ 7 w 190"/>
                <a:gd name="T5" fmla="*/ 96 h 192"/>
                <a:gd name="T6" fmla="*/ 9 w 190"/>
                <a:gd name="T7" fmla="*/ 95 h 192"/>
                <a:gd name="T8" fmla="*/ 12 w 190"/>
                <a:gd name="T9" fmla="*/ 95 h 192"/>
                <a:gd name="T10" fmla="*/ 14 w 190"/>
                <a:gd name="T11" fmla="*/ 94 h 192"/>
                <a:gd name="T12" fmla="*/ 19 w 190"/>
                <a:gd name="T13" fmla="*/ 94 h 192"/>
                <a:gd name="T14" fmla="*/ 20 w 190"/>
                <a:gd name="T15" fmla="*/ 94 h 192"/>
                <a:gd name="T16" fmla="*/ 23 w 190"/>
                <a:gd name="T17" fmla="*/ 94 h 192"/>
                <a:gd name="T18" fmla="*/ 24 w 190"/>
                <a:gd name="T19" fmla="*/ 93 h 192"/>
                <a:gd name="T20" fmla="*/ 27 w 190"/>
                <a:gd name="T21" fmla="*/ 93 h 192"/>
                <a:gd name="T22" fmla="*/ 29 w 190"/>
                <a:gd name="T23" fmla="*/ 92 h 192"/>
                <a:gd name="T24" fmla="*/ 32 w 190"/>
                <a:gd name="T25" fmla="*/ 91 h 192"/>
                <a:gd name="T26" fmla="*/ 34 w 190"/>
                <a:gd name="T27" fmla="*/ 90 h 192"/>
                <a:gd name="T28" fmla="*/ 36 w 190"/>
                <a:gd name="T29" fmla="*/ 90 h 192"/>
                <a:gd name="T30" fmla="*/ 38 w 190"/>
                <a:gd name="T31" fmla="*/ 88 h 192"/>
                <a:gd name="T32" fmla="*/ 41 w 190"/>
                <a:gd name="T33" fmla="*/ 88 h 192"/>
                <a:gd name="T34" fmla="*/ 44 w 190"/>
                <a:gd name="T35" fmla="*/ 86 h 192"/>
                <a:gd name="T36" fmla="*/ 46 w 190"/>
                <a:gd name="T37" fmla="*/ 85 h 192"/>
                <a:gd name="T38" fmla="*/ 48 w 190"/>
                <a:gd name="T39" fmla="*/ 84 h 192"/>
                <a:gd name="T40" fmla="*/ 50 w 190"/>
                <a:gd name="T41" fmla="*/ 82 h 192"/>
                <a:gd name="T42" fmla="*/ 53 w 190"/>
                <a:gd name="T43" fmla="*/ 82 h 192"/>
                <a:gd name="T44" fmla="*/ 56 w 190"/>
                <a:gd name="T45" fmla="*/ 80 h 192"/>
                <a:gd name="T46" fmla="*/ 59 w 190"/>
                <a:gd name="T47" fmla="*/ 76 h 192"/>
                <a:gd name="T48" fmla="*/ 64 w 190"/>
                <a:gd name="T49" fmla="*/ 73 h 192"/>
                <a:gd name="T50" fmla="*/ 66 w 190"/>
                <a:gd name="T51" fmla="*/ 70 h 192"/>
                <a:gd name="T52" fmla="*/ 67 w 190"/>
                <a:gd name="T53" fmla="*/ 68 h 192"/>
                <a:gd name="T54" fmla="*/ 69 w 190"/>
                <a:gd name="T55" fmla="*/ 66 h 192"/>
                <a:gd name="T56" fmla="*/ 71 w 190"/>
                <a:gd name="T57" fmla="*/ 63 h 192"/>
                <a:gd name="T58" fmla="*/ 72 w 190"/>
                <a:gd name="T59" fmla="*/ 60 h 192"/>
                <a:gd name="T60" fmla="*/ 74 w 190"/>
                <a:gd name="T61" fmla="*/ 58 h 192"/>
                <a:gd name="T62" fmla="*/ 76 w 190"/>
                <a:gd name="T63" fmla="*/ 55 h 192"/>
                <a:gd name="T64" fmla="*/ 77 w 190"/>
                <a:gd name="T65" fmla="*/ 53 h 192"/>
                <a:gd name="T66" fmla="*/ 79 w 190"/>
                <a:gd name="T67" fmla="*/ 49 h 192"/>
                <a:gd name="T68" fmla="*/ 80 w 190"/>
                <a:gd name="T69" fmla="*/ 46 h 192"/>
                <a:gd name="T70" fmla="*/ 81 w 190"/>
                <a:gd name="T71" fmla="*/ 44 h 192"/>
                <a:gd name="T72" fmla="*/ 83 w 190"/>
                <a:gd name="T73" fmla="*/ 40 h 192"/>
                <a:gd name="T74" fmla="*/ 83 w 190"/>
                <a:gd name="T75" fmla="*/ 37 h 192"/>
                <a:gd name="T76" fmla="*/ 84 w 190"/>
                <a:gd name="T77" fmla="*/ 35 h 192"/>
                <a:gd name="T78" fmla="*/ 86 w 190"/>
                <a:gd name="T79" fmla="*/ 32 h 192"/>
                <a:gd name="T80" fmla="*/ 87 w 190"/>
                <a:gd name="T81" fmla="*/ 29 h 192"/>
                <a:gd name="T82" fmla="*/ 88 w 190"/>
                <a:gd name="T83" fmla="*/ 26 h 192"/>
                <a:gd name="T84" fmla="*/ 89 w 190"/>
                <a:gd name="T85" fmla="*/ 23 h 192"/>
                <a:gd name="T86" fmla="*/ 89 w 190"/>
                <a:gd name="T87" fmla="*/ 21 h 192"/>
                <a:gd name="T88" fmla="*/ 91 w 190"/>
                <a:gd name="T89" fmla="*/ 18 h 192"/>
                <a:gd name="T90" fmla="*/ 92 w 190"/>
                <a:gd name="T91" fmla="*/ 13 h 192"/>
                <a:gd name="T92" fmla="*/ 94 w 190"/>
                <a:gd name="T93" fmla="*/ 10 h 192"/>
                <a:gd name="T94" fmla="*/ 94 w 190"/>
                <a:gd name="T95" fmla="*/ 6 h 192"/>
                <a:gd name="T96" fmla="*/ 95 w 190"/>
                <a:gd name="T97" fmla="*/ 4 h 192"/>
                <a:gd name="T98" fmla="*/ 95 w 190"/>
                <a:gd name="T99" fmla="*/ 2 h 192"/>
                <a:gd name="T100" fmla="*/ 95 w 190"/>
                <a:gd name="T101" fmla="*/ 1 h 192"/>
                <a:gd name="T102" fmla="*/ 83 w 190"/>
                <a:gd name="T103" fmla="*/ 0 h 192"/>
                <a:gd name="T104" fmla="*/ 40 w 190"/>
                <a:gd name="T105" fmla="*/ 51 h 192"/>
                <a:gd name="T106" fmla="*/ 0 w 190"/>
                <a:gd name="T107" fmla="*/ 66 h 192"/>
                <a:gd name="T108" fmla="*/ 5 w 190"/>
                <a:gd name="T109" fmla="*/ 96 h 192"/>
                <a:gd name="T110" fmla="*/ 5 w 190"/>
                <a:gd name="T111" fmla="*/ 96 h 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0"/>
                <a:gd name="T169" fmla="*/ 0 h 192"/>
                <a:gd name="T170" fmla="*/ 190 w 190"/>
                <a:gd name="T171" fmla="*/ 192 h 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0" h="192">
                  <a:moveTo>
                    <a:pt x="10" y="192"/>
                  </a:moveTo>
                  <a:lnTo>
                    <a:pt x="10" y="192"/>
                  </a:lnTo>
                  <a:lnTo>
                    <a:pt x="13" y="192"/>
                  </a:lnTo>
                  <a:lnTo>
                    <a:pt x="17" y="190"/>
                  </a:lnTo>
                  <a:lnTo>
                    <a:pt x="23" y="190"/>
                  </a:lnTo>
                  <a:lnTo>
                    <a:pt x="28" y="188"/>
                  </a:lnTo>
                  <a:lnTo>
                    <a:pt x="37" y="188"/>
                  </a:lnTo>
                  <a:lnTo>
                    <a:pt x="39" y="187"/>
                  </a:lnTo>
                  <a:lnTo>
                    <a:pt x="45" y="187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8" y="183"/>
                  </a:lnTo>
                  <a:lnTo>
                    <a:pt x="63" y="181"/>
                  </a:lnTo>
                  <a:lnTo>
                    <a:pt x="67" y="179"/>
                  </a:lnTo>
                  <a:lnTo>
                    <a:pt x="72" y="179"/>
                  </a:lnTo>
                  <a:lnTo>
                    <a:pt x="76" y="175"/>
                  </a:lnTo>
                  <a:lnTo>
                    <a:pt x="82" y="175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8"/>
                  </a:lnTo>
                  <a:lnTo>
                    <a:pt x="100" y="164"/>
                  </a:lnTo>
                  <a:lnTo>
                    <a:pt x="106" y="163"/>
                  </a:lnTo>
                  <a:lnTo>
                    <a:pt x="111" y="159"/>
                  </a:lnTo>
                  <a:lnTo>
                    <a:pt x="118" y="151"/>
                  </a:lnTo>
                  <a:lnTo>
                    <a:pt x="128" y="146"/>
                  </a:lnTo>
                  <a:lnTo>
                    <a:pt x="131" y="140"/>
                  </a:lnTo>
                  <a:lnTo>
                    <a:pt x="133" y="135"/>
                  </a:lnTo>
                  <a:lnTo>
                    <a:pt x="137" y="131"/>
                  </a:lnTo>
                  <a:lnTo>
                    <a:pt x="142" y="126"/>
                  </a:lnTo>
                  <a:lnTo>
                    <a:pt x="144" y="120"/>
                  </a:lnTo>
                  <a:lnTo>
                    <a:pt x="148" y="115"/>
                  </a:lnTo>
                  <a:lnTo>
                    <a:pt x="152" y="109"/>
                  </a:lnTo>
                  <a:lnTo>
                    <a:pt x="153" y="105"/>
                  </a:lnTo>
                  <a:lnTo>
                    <a:pt x="157" y="98"/>
                  </a:lnTo>
                  <a:lnTo>
                    <a:pt x="159" y="92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66" y="74"/>
                  </a:lnTo>
                  <a:lnTo>
                    <a:pt x="168" y="69"/>
                  </a:lnTo>
                  <a:lnTo>
                    <a:pt x="172" y="63"/>
                  </a:lnTo>
                  <a:lnTo>
                    <a:pt x="174" y="57"/>
                  </a:lnTo>
                  <a:lnTo>
                    <a:pt x="176" y="52"/>
                  </a:lnTo>
                  <a:lnTo>
                    <a:pt x="177" y="45"/>
                  </a:lnTo>
                  <a:lnTo>
                    <a:pt x="177" y="41"/>
                  </a:lnTo>
                  <a:lnTo>
                    <a:pt x="181" y="35"/>
                  </a:lnTo>
                  <a:lnTo>
                    <a:pt x="183" y="26"/>
                  </a:lnTo>
                  <a:lnTo>
                    <a:pt x="187" y="19"/>
                  </a:lnTo>
                  <a:lnTo>
                    <a:pt x="187" y="11"/>
                  </a:lnTo>
                  <a:lnTo>
                    <a:pt x="189" y="8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66" y="0"/>
                  </a:lnTo>
                  <a:lnTo>
                    <a:pt x="80" y="102"/>
                  </a:lnTo>
                  <a:lnTo>
                    <a:pt x="0" y="131"/>
                  </a:lnTo>
                  <a:lnTo>
                    <a:pt x="10" y="19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9"/>
            <p:cNvSpPr>
              <a:spLocks/>
            </p:cNvSpPr>
            <p:nvPr/>
          </p:nvSpPr>
          <p:spPr bwMode="auto">
            <a:xfrm>
              <a:off x="4476" y="3097"/>
              <a:ext cx="180" cy="392"/>
            </a:xfrm>
            <a:custGeom>
              <a:avLst/>
              <a:gdLst>
                <a:gd name="T0" fmla="*/ 49 w 359"/>
                <a:gd name="T1" fmla="*/ 376 h 786"/>
                <a:gd name="T2" fmla="*/ 40 w 359"/>
                <a:gd name="T3" fmla="*/ 351 h 786"/>
                <a:gd name="T4" fmla="*/ 31 w 359"/>
                <a:gd name="T5" fmla="*/ 322 h 786"/>
                <a:gd name="T6" fmla="*/ 30 w 359"/>
                <a:gd name="T7" fmla="*/ 296 h 786"/>
                <a:gd name="T8" fmla="*/ 30 w 359"/>
                <a:gd name="T9" fmla="*/ 263 h 786"/>
                <a:gd name="T10" fmla="*/ 32 w 359"/>
                <a:gd name="T11" fmla="*/ 229 h 786"/>
                <a:gd name="T12" fmla="*/ 31 w 359"/>
                <a:gd name="T13" fmla="*/ 202 h 786"/>
                <a:gd name="T14" fmla="*/ 19 w 359"/>
                <a:gd name="T15" fmla="*/ 177 h 786"/>
                <a:gd name="T16" fmla="*/ 7 w 359"/>
                <a:gd name="T17" fmla="*/ 156 h 786"/>
                <a:gd name="T18" fmla="*/ 3 w 359"/>
                <a:gd name="T19" fmla="*/ 129 h 786"/>
                <a:gd name="T20" fmla="*/ 27 w 359"/>
                <a:gd name="T21" fmla="*/ 108 h 786"/>
                <a:gd name="T22" fmla="*/ 53 w 359"/>
                <a:gd name="T23" fmla="*/ 88 h 786"/>
                <a:gd name="T24" fmla="*/ 77 w 359"/>
                <a:gd name="T25" fmla="*/ 65 h 786"/>
                <a:gd name="T26" fmla="*/ 78 w 359"/>
                <a:gd name="T27" fmla="*/ 51 h 786"/>
                <a:gd name="T28" fmla="*/ 102 w 359"/>
                <a:gd name="T29" fmla="*/ 36 h 786"/>
                <a:gd name="T30" fmla="*/ 81 w 359"/>
                <a:gd name="T31" fmla="*/ 13 h 786"/>
                <a:gd name="T32" fmla="*/ 100 w 359"/>
                <a:gd name="T33" fmla="*/ 4 h 786"/>
                <a:gd name="T34" fmla="*/ 121 w 359"/>
                <a:gd name="T35" fmla="*/ 1 h 786"/>
                <a:gd name="T36" fmla="*/ 141 w 359"/>
                <a:gd name="T37" fmla="*/ 0 h 786"/>
                <a:gd name="T38" fmla="*/ 160 w 359"/>
                <a:gd name="T39" fmla="*/ 3 h 786"/>
                <a:gd name="T40" fmla="*/ 160 w 359"/>
                <a:gd name="T41" fmla="*/ 9 h 786"/>
                <a:gd name="T42" fmla="*/ 126 w 359"/>
                <a:gd name="T43" fmla="*/ 11 h 786"/>
                <a:gd name="T44" fmla="*/ 104 w 359"/>
                <a:gd name="T45" fmla="*/ 14 h 786"/>
                <a:gd name="T46" fmla="*/ 107 w 359"/>
                <a:gd name="T47" fmla="*/ 24 h 786"/>
                <a:gd name="T48" fmla="*/ 126 w 359"/>
                <a:gd name="T49" fmla="*/ 21 h 786"/>
                <a:gd name="T50" fmla="*/ 147 w 359"/>
                <a:gd name="T51" fmla="*/ 25 h 786"/>
                <a:gd name="T52" fmla="*/ 145 w 359"/>
                <a:gd name="T53" fmla="*/ 35 h 786"/>
                <a:gd name="T54" fmla="*/ 125 w 359"/>
                <a:gd name="T55" fmla="*/ 36 h 786"/>
                <a:gd name="T56" fmla="*/ 105 w 359"/>
                <a:gd name="T57" fmla="*/ 45 h 786"/>
                <a:gd name="T58" fmla="*/ 89 w 359"/>
                <a:gd name="T59" fmla="*/ 62 h 786"/>
                <a:gd name="T60" fmla="*/ 107 w 359"/>
                <a:gd name="T61" fmla="*/ 71 h 786"/>
                <a:gd name="T62" fmla="*/ 109 w 359"/>
                <a:gd name="T63" fmla="*/ 94 h 786"/>
                <a:gd name="T64" fmla="*/ 104 w 359"/>
                <a:gd name="T65" fmla="*/ 114 h 786"/>
                <a:gd name="T66" fmla="*/ 93 w 359"/>
                <a:gd name="T67" fmla="*/ 125 h 786"/>
                <a:gd name="T68" fmla="*/ 116 w 359"/>
                <a:gd name="T69" fmla="*/ 120 h 786"/>
                <a:gd name="T70" fmla="*/ 142 w 359"/>
                <a:gd name="T71" fmla="*/ 105 h 786"/>
                <a:gd name="T72" fmla="*/ 170 w 359"/>
                <a:gd name="T73" fmla="*/ 88 h 786"/>
                <a:gd name="T74" fmla="*/ 180 w 359"/>
                <a:gd name="T75" fmla="*/ 101 h 786"/>
                <a:gd name="T76" fmla="*/ 159 w 359"/>
                <a:gd name="T77" fmla="*/ 126 h 786"/>
                <a:gd name="T78" fmla="*/ 132 w 359"/>
                <a:gd name="T79" fmla="*/ 142 h 786"/>
                <a:gd name="T80" fmla="*/ 112 w 359"/>
                <a:gd name="T81" fmla="*/ 138 h 786"/>
                <a:gd name="T82" fmla="*/ 95 w 359"/>
                <a:gd name="T83" fmla="*/ 135 h 786"/>
                <a:gd name="T84" fmla="*/ 77 w 359"/>
                <a:gd name="T85" fmla="*/ 133 h 786"/>
                <a:gd name="T86" fmla="*/ 77 w 359"/>
                <a:gd name="T87" fmla="*/ 120 h 786"/>
                <a:gd name="T88" fmla="*/ 94 w 359"/>
                <a:gd name="T89" fmla="*/ 99 h 786"/>
                <a:gd name="T90" fmla="*/ 92 w 359"/>
                <a:gd name="T91" fmla="*/ 77 h 786"/>
                <a:gd name="T92" fmla="*/ 79 w 359"/>
                <a:gd name="T93" fmla="*/ 78 h 786"/>
                <a:gd name="T94" fmla="*/ 55 w 359"/>
                <a:gd name="T95" fmla="*/ 101 h 786"/>
                <a:gd name="T96" fmla="*/ 36 w 359"/>
                <a:gd name="T97" fmla="*/ 116 h 786"/>
                <a:gd name="T98" fmla="*/ 18 w 359"/>
                <a:gd name="T99" fmla="*/ 135 h 786"/>
                <a:gd name="T100" fmla="*/ 23 w 359"/>
                <a:gd name="T101" fmla="*/ 158 h 786"/>
                <a:gd name="T102" fmla="*/ 33 w 359"/>
                <a:gd name="T103" fmla="*/ 178 h 786"/>
                <a:gd name="T104" fmla="*/ 44 w 359"/>
                <a:gd name="T105" fmla="*/ 200 h 786"/>
                <a:gd name="T106" fmla="*/ 45 w 359"/>
                <a:gd name="T107" fmla="*/ 221 h 786"/>
                <a:gd name="T108" fmla="*/ 44 w 359"/>
                <a:gd name="T109" fmla="*/ 247 h 786"/>
                <a:gd name="T110" fmla="*/ 42 w 359"/>
                <a:gd name="T111" fmla="*/ 267 h 786"/>
                <a:gd name="T112" fmla="*/ 41 w 359"/>
                <a:gd name="T113" fmla="*/ 292 h 786"/>
                <a:gd name="T114" fmla="*/ 42 w 359"/>
                <a:gd name="T115" fmla="*/ 317 h 786"/>
                <a:gd name="T116" fmla="*/ 51 w 359"/>
                <a:gd name="T117" fmla="*/ 336 h 786"/>
                <a:gd name="T118" fmla="*/ 60 w 359"/>
                <a:gd name="T119" fmla="*/ 357 h 786"/>
                <a:gd name="T120" fmla="*/ 66 w 359"/>
                <a:gd name="T121" fmla="*/ 376 h 786"/>
                <a:gd name="T122" fmla="*/ 58 w 359"/>
                <a:gd name="T123" fmla="*/ 392 h 7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9"/>
                <a:gd name="T187" fmla="*/ 0 h 786"/>
                <a:gd name="T188" fmla="*/ 359 w 359"/>
                <a:gd name="T189" fmla="*/ 786 h 7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9" h="786">
                  <a:moveTo>
                    <a:pt x="114" y="786"/>
                  </a:moveTo>
                  <a:lnTo>
                    <a:pt x="112" y="784"/>
                  </a:lnTo>
                  <a:lnTo>
                    <a:pt x="110" y="780"/>
                  </a:lnTo>
                  <a:lnTo>
                    <a:pt x="106" y="775"/>
                  </a:lnTo>
                  <a:lnTo>
                    <a:pt x="105" y="767"/>
                  </a:lnTo>
                  <a:lnTo>
                    <a:pt x="103" y="762"/>
                  </a:lnTo>
                  <a:lnTo>
                    <a:pt x="99" y="758"/>
                  </a:lnTo>
                  <a:lnTo>
                    <a:pt x="97" y="753"/>
                  </a:lnTo>
                  <a:lnTo>
                    <a:pt x="95" y="747"/>
                  </a:lnTo>
                  <a:lnTo>
                    <a:pt x="94" y="742"/>
                  </a:lnTo>
                  <a:lnTo>
                    <a:pt x="90" y="736"/>
                  </a:lnTo>
                  <a:lnTo>
                    <a:pt x="88" y="730"/>
                  </a:lnTo>
                  <a:lnTo>
                    <a:pt x="86" y="725"/>
                  </a:lnTo>
                  <a:lnTo>
                    <a:pt x="84" y="716"/>
                  </a:lnTo>
                  <a:lnTo>
                    <a:pt x="81" y="710"/>
                  </a:lnTo>
                  <a:lnTo>
                    <a:pt x="79" y="703"/>
                  </a:lnTo>
                  <a:lnTo>
                    <a:pt x="77" y="695"/>
                  </a:lnTo>
                  <a:lnTo>
                    <a:pt x="73" y="688"/>
                  </a:lnTo>
                  <a:lnTo>
                    <a:pt x="71" y="681"/>
                  </a:lnTo>
                  <a:lnTo>
                    <a:pt x="70" y="675"/>
                  </a:lnTo>
                  <a:lnTo>
                    <a:pt x="68" y="668"/>
                  </a:lnTo>
                  <a:lnTo>
                    <a:pt x="66" y="660"/>
                  </a:lnTo>
                  <a:lnTo>
                    <a:pt x="64" y="653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60" y="633"/>
                  </a:lnTo>
                  <a:lnTo>
                    <a:pt x="60" y="627"/>
                  </a:lnTo>
                  <a:lnTo>
                    <a:pt x="60" y="620"/>
                  </a:lnTo>
                  <a:lnTo>
                    <a:pt x="60" y="614"/>
                  </a:lnTo>
                  <a:lnTo>
                    <a:pt x="60" y="609"/>
                  </a:lnTo>
                  <a:lnTo>
                    <a:pt x="60" y="601"/>
                  </a:lnTo>
                  <a:lnTo>
                    <a:pt x="60" y="594"/>
                  </a:lnTo>
                  <a:lnTo>
                    <a:pt x="60" y="587"/>
                  </a:lnTo>
                  <a:lnTo>
                    <a:pt x="60" y="579"/>
                  </a:lnTo>
                  <a:lnTo>
                    <a:pt x="60" y="572"/>
                  </a:lnTo>
                  <a:lnTo>
                    <a:pt x="60" y="563"/>
                  </a:lnTo>
                  <a:lnTo>
                    <a:pt x="60" y="555"/>
                  </a:lnTo>
                  <a:lnTo>
                    <a:pt x="60" y="546"/>
                  </a:lnTo>
                  <a:lnTo>
                    <a:pt x="60" y="537"/>
                  </a:lnTo>
                  <a:lnTo>
                    <a:pt x="60" y="528"/>
                  </a:lnTo>
                  <a:lnTo>
                    <a:pt x="62" y="520"/>
                  </a:lnTo>
                  <a:lnTo>
                    <a:pt x="62" y="511"/>
                  </a:lnTo>
                  <a:lnTo>
                    <a:pt x="62" y="502"/>
                  </a:lnTo>
                  <a:lnTo>
                    <a:pt x="62" y="493"/>
                  </a:lnTo>
                  <a:lnTo>
                    <a:pt x="64" y="485"/>
                  </a:lnTo>
                  <a:lnTo>
                    <a:pt x="64" y="476"/>
                  </a:lnTo>
                  <a:lnTo>
                    <a:pt x="64" y="469"/>
                  </a:lnTo>
                  <a:lnTo>
                    <a:pt x="64" y="459"/>
                  </a:lnTo>
                  <a:lnTo>
                    <a:pt x="64" y="452"/>
                  </a:lnTo>
                  <a:lnTo>
                    <a:pt x="64" y="443"/>
                  </a:lnTo>
                  <a:lnTo>
                    <a:pt x="64" y="435"/>
                  </a:lnTo>
                  <a:lnTo>
                    <a:pt x="64" y="430"/>
                  </a:lnTo>
                  <a:lnTo>
                    <a:pt x="64" y="424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0"/>
                  </a:lnTo>
                  <a:lnTo>
                    <a:pt x="60" y="393"/>
                  </a:lnTo>
                  <a:lnTo>
                    <a:pt x="60" y="389"/>
                  </a:lnTo>
                  <a:lnTo>
                    <a:pt x="57" y="382"/>
                  </a:lnTo>
                  <a:lnTo>
                    <a:pt x="53" y="376"/>
                  </a:lnTo>
                  <a:lnTo>
                    <a:pt x="49" y="369"/>
                  </a:lnTo>
                  <a:lnTo>
                    <a:pt x="46" y="364"/>
                  </a:lnTo>
                  <a:lnTo>
                    <a:pt x="38" y="354"/>
                  </a:lnTo>
                  <a:lnTo>
                    <a:pt x="33" y="345"/>
                  </a:lnTo>
                  <a:lnTo>
                    <a:pt x="29" y="341"/>
                  </a:lnTo>
                  <a:lnTo>
                    <a:pt x="27" y="336"/>
                  </a:lnTo>
                  <a:lnTo>
                    <a:pt x="25" y="332"/>
                  </a:lnTo>
                  <a:lnTo>
                    <a:pt x="22" y="329"/>
                  </a:lnTo>
                  <a:lnTo>
                    <a:pt x="18" y="323"/>
                  </a:lnTo>
                  <a:lnTo>
                    <a:pt x="16" y="317"/>
                  </a:lnTo>
                  <a:lnTo>
                    <a:pt x="14" y="312"/>
                  </a:lnTo>
                  <a:lnTo>
                    <a:pt x="11" y="308"/>
                  </a:lnTo>
                  <a:lnTo>
                    <a:pt x="7" y="299"/>
                  </a:lnTo>
                  <a:lnTo>
                    <a:pt x="3" y="292"/>
                  </a:lnTo>
                  <a:lnTo>
                    <a:pt x="1" y="282"/>
                  </a:lnTo>
                  <a:lnTo>
                    <a:pt x="0" y="275"/>
                  </a:lnTo>
                  <a:lnTo>
                    <a:pt x="0" y="268"/>
                  </a:lnTo>
                  <a:lnTo>
                    <a:pt x="3" y="264"/>
                  </a:lnTo>
                  <a:lnTo>
                    <a:pt x="5" y="258"/>
                  </a:lnTo>
                  <a:lnTo>
                    <a:pt x="11" y="253"/>
                  </a:lnTo>
                  <a:lnTo>
                    <a:pt x="16" y="246"/>
                  </a:lnTo>
                  <a:lnTo>
                    <a:pt x="23" y="240"/>
                  </a:lnTo>
                  <a:lnTo>
                    <a:pt x="31" y="233"/>
                  </a:lnTo>
                  <a:lnTo>
                    <a:pt x="38" y="227"/>
                  </a:lnTo>
                  <a:lnTo>
                    <a:pt x="44" y="223"/>
                  </a:lnTo>
                  <a:lnTo>
                    <a:pt x="47" y="220"/>
                  </a:lnTo>
                  <a:lnTo>
                    <a:pt x="53" y="216"/>
                  </a:lnTo>
                  <a:lnTo>
                    <a:pt x="57" y="214"/>
                  </a:lnTo>
                  <a:lnTo>
                    <a:pt x="66" y="207"/>
                  </a:lnTo>
                  <a:lnTo>
                    <a:pt x="73" y="201"/>
                  </a:lnTo>
                  <a:lnTo>
                    <a:pt x="81" y="194"/>
                  </a:lnTo>
                  <a:lnTo>
                    <a:pt x="88" y="190"/>
                  </a:lnTo>
                  <a:lnTo>
                    <a:pt x="95" y="185"/>
                  </a:lnTo>
                  <a:lnTo>
                    <a:pt x="101" y="179"/>
                  </a:lnTo>
                  <a:lnTo>
                    <a:pt x="105" y="177"/>
                  </a:lnTo>
                  <a:lnTo>
                    <a:pt x="108" y="174"/>
                  </a:lnTo>
                  <a:lnTo>
                    <a:pt x="112" y="168"/>
                  </a:lnTo>
                  <a:lnTo>
                    <a:pt x="119" y="161"/>
                  </a:lnTo>
                  <a:lnTo>
                    <a:pt x="127" y="153"/>
                  </a:lnTo>
                  <a:lnTo>
                    <a:pt x="134" y="146"/>
                  </a:lnTo>
                  <a:lnTo>
                    <a:pt x="141" y="139"/>
                  </a:lnTo>
                  <a:lnTo>
                    <a:pt x="149" y="135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3" y="126"/>
                  </a:lnTo>
                  <a:lnTo>
                    <a:pt x="153" y="122"/>
                  </a:lnTo>
                  <a:lnTo>
                    <a:pt x="153" y="118"/>
                  </a:lnTo>
                  <a:lnTo>
                    <a:pt x="153" y="113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62" y="98"/>
                  </a:lnTo>
                  <a:lnTo>
                    <a:pt x="167" y="93"/>
                  </a:lnTo>
                  <a:lnTo>
                    <a:pt x="175" y="89"/>
                  </a:lnTo>
                  <a:lnTo>
                    <a:pt x="182" y="83"/>
                  </a:lnTo>
                  <a:lnTo>
                    <a:pt x="189" y="80"/>
                  </a:lnTo>
                  <a:lnTo>
                    <a:pt x="195" y="76"/>
                  </a:lnTo>
                  <a:lnTo>
                    <a:pt x="200" y="74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149" y="52"/>
                  </a:lnTo>
                  <a:lnTo>
                    <a:pt x="149" y="50"/>
                  </a:lnTo>
                  <a:lnTo>
                    <a:pt x="149" y="46"/>
                  </a:lnTo>
                  <a:lnTo>
                    <a:pt x="151" y="43"/>
                  </a:lnTo>
                  <a:lnTo>
                    <a:pt x="154" y="37"/>
                  </a:lnTo>
                  <a:lnTo>
                    <a:pt x="158" y="32"/>
                  </a:lnTo>
                  <a:lnTo>
                    <a:pt x="162" y="26"/>
                  </a:lnTo>
                  <a:lnTo>
                    <a:pt x="165" y="23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8" y="13"/>
                  </a:lnTo>
                  <a:lnTo>
                    <a:pt x="184" y="11"/>
                  </a:lnTo>
                  <a:lnTo>
                    <a:pt x="193" y="10"/>
                  </a:lnTo>
                  <a:lnTo>
                    <a:pt x="195" y="10"/>
                  </a:lnTo>
                  <a:lnTo>
                    <a:pt x="200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6" y="4"/>
                  </a:lnTo>
                  <a:lnTo>
                    <a:pt x="232" y="4"/>
                  </a:lnTo>
                  <a:lnTo>
                    <a:pt x="237" y="4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2" y="2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7" y="0"/>
                  </a:lnTo>
                  <a:lnTo>
                    <a:pt x="311" y="2"/>
                  </a:lnTo>
                  <a:lnTo>
                    <a:pt x="317" y="2"/>
                  </a:lnTo>
                  <a:lnTo>
                    <a:pt x="320" y="6"/>
                  </a:lnTo>
                  <a:lnTo>
                    <a:pt x="326" y="10"/>
                  </a:lnTo>
                  <a:lnTo>
                    <a:pt x="333" y="13"/>
                  </a:lnTo>
                  <a:lnTo>
                    <a:pt x="339" y="21"/>
                  </a:lnTo>
                  <a:lnTo>
                    <a:pt x="337" y="23"/>
                  </a:lnTo>
                  <a:lnTo>
                    <a:pt x="333" y="21"/>
                  </a:lnTo>
                  <a:lnTo>
                    <a:pt x="330" y="21"/>
                  </a:lnTo>
                  <a:lnTo>
                    <a:pt x="324" y="19"/>
                  </a:lnTo>
                  <a:lnTo>
                    <a:pt x="319" y="19"/>
                  </a:lnTo>
                  <a:lnTo>
                    <a:pt x="311" y="19"/>
                  </a:lnTo>
                  <a:lnTo>
                    <a:pt x="304" y="19"/>
                  </a:lnTo>
                  <a:lnTo>
                    <a:pt x="295" y="19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9" y="21"/>
                  </a:lnTo>
                  <a:lnTo>
                    <a:pt x="259" y="21"/>
                  </a:lnTo>
                  <a:lnTo>
                    <a:pt x="252" y="23"/>
                  </a:lnTo>
                  <a:lnTo>
                    <a:pt x="243" y="23"/>
                  </a:lnTo>
                  <a:lnTo>
                    <a:pt x="237" y="23"/>
                  </a:lnTo>
                  <a:lnTo>
                    <a:pt x="230" y="24"/>
                  </a:lnTo>
                  <a:lnTo>
                    <a:pt x="224" y="26"/>
                  </a:lnTo>
                  <a:lnTo>
                    <a:pt x="219" y="26"/>
                  </a:lnTo>
                  <a:lnTo>
                    <a:pt x="215" y="26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0" y="32"/>
                  </a:lnTo>
                  <a:lnTo>
                    <a:pt x="195" y="35"/>
                  </a:lnTo>
                  <a:lnTo>
                    <a:pt x="189" y="39"/>
                  </a:lnTo>
                  <a:lnTo>
                    <a:pt x="193" y="45"/>
                  </a:lnTo>
                  <a:lnTo>
                    <a:pt x="195" y="45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8"/>
                  </a:lnTo>
                  <a:lnTo>
                    <a:pt x="219" y="50"/>
                  </a:lnTo>
                  <a:lnTo>
                    <a:pt x="224" y="50"/>
                  </a:lnTo>
                  <a:lnTo>
                    <a:pt x="228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6" y="48"/>
                  </a:lnTo>
                  <a:lnTo>
                    <a:pt x="243" y="45"/>
                  </a:lnTo>
                  <a:lnTo>
                    <a:pt x="252" y="43"/>
                  </a:lnTo>
                  <a:lnTo>
                    <a:pt x="256" y="41"/>
                  </a:lnTo>
                  <a:lnTo>
                    <a:pt x="261" y="41"/>
                  </a:lnTo>
                  <a:lnTo>
                    <a:pt x="265" y="39"/>
                  </a:lnTo>
                  <a:lnTo>
                    <a:pt x="271" y="39"/>
                  </a:lnTo>
                  <a:lnTo>
                    <a:pt x="276" y="39"/>
                  </a:lnTo>
                  <a:lnTo>
                    <a:pt x="283" y="43"/>
                  </a:lnTo>
                  <a:lnTo>
                    <a:pt x="287" y="45"/>
                  </a:lnTo>
                  <a:lnTo>
                    <a:pt x="293" y="50"/>
                  </a:lnTo>
                  <a:lnTo>
                    <a:pt x="296" y="54"/>
                  </a:lnTo>
                  <a:lnTo>
                    <a:pt x="302" y="61"/>
                  </a:lnTo>
                  <a:lnTo>
                    <a:pt x="306" y="63"/>
                  </a:lnTo>
                  <a:lnTo>
                    <a:pt x="307" y="69"/>
                  </a:lnTo>
                  <a:lnTo>
                    <a:pt x="306" y="70"/>
                  </a:lnTo>
                  <a:lnTo>
                    <a:pt x="302" y="70"/>
                  </a:lnTo>
                  <a:lnTo>
                    <a:pt x="296" y="70"/>
                  </a:lnTo>
                  <a:lnTo>
                    <a:pt x="289" y="70"/>
                  </a:lnTo>
                  <a:lnTo>
                    <a:pt x="283" y="70"/>
                  </a:lnTo>
                  <a:lnTo>
                    <a:pt x="280" y="70"/>
                  </a:lnTo>
                  <a:lnTo>
                    <a:pt x="274" y="70"/>
                  </a:lnTo>
                  <a:lnTo>
                    <a:pt x="271" y="70"/>
                  </a:lnTo>
                  <a:lnTo>
                    <a:pt x="265" y="70"/>
                  </a:lnTo>
                  <a:lnTo>
                    <a:pt x="259" y="70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41" y="74"/>
                  </a:lnTo>
                  <a:lnTo>
                    <a:pt x="236" y="78"/>
                  </a:lnTo>
                  <a:lnTo>
                    <a:pt x="232" y="80"/>
                  </a:lnTo>
                  <a:lnTo>
                    <a:pt x="228" y="80"/>
                  </a:lnTo>
                  <a:lnTo>
                    <a:pt x="224" y="83"/>
                  </a:lnTo>
                  <a:lnTo>
                    <a:pt x="219" y="85"/>
                  </a:lnTo>
                  <a:lnTo>
                    <a:pt x="215" y="89"/>
                  </a:lnTo>
                  <a:lnTo>
                    <a:pt x="210" y="91"/>
                  </a:lnTo>
                  <a:lnTo>
                    <a:pt x="206" y="94"/>
                  </a:lnTo>
                  <a:lnTo>
                    <a:pt x="202" y="98"/>
                  </a:lnTo>
                  <a:lnTo>
                    <a:pt x="197" y="102"/>
                  </a:lnTo>
                  <a:lnTo>
                    <a:pt x="191" y="105"/>
                  </a:lnTo>
                  <a:lnTo>
                    <a:pt x="188" y="107"/>
                  </a:lnTo>
                  <a:lnTo>
                    <a:pt x="184" y="113"/>
                  </a:lnTo>
                  <a:lnTo>
                    <a:pt x="178" y="117"/>
                  </a:lnTo>
                  <a:lnTo>
                    <a:pt x="177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91" y="126"/>
                  </a:lnTo>
                  <a:lnTo>
                    <a:pt x="197" y="129"/>
                  </a:lnTo>
                  <a:lnTo>
                    <a:pt x="204" y="133"/>
                  </a:lnTo>
                  <a:lnTo>
                    <a:pt x="210" y="137"/>
                  </a:lnTo>
                  <a:lnTo>
                    <a:pt x="213" y="142"/>
                  </a:lnTo>
                  <a:lnTo>
                    <a:pt x="215" y="146"/>
                  </a:lnTo>
                  <a:lnTo>
                    <a:pt x="215" y="150"/>
                  </a:lnTo>
                  <a:lnTo>
                    <a:pt x="217" y="155"/>
                  </a:lnTo>
                  <a:lnTo>
                    <a:pt x="217" y="161"/>
                  </a:lnTo>
                  <a:lnTo>
                    <a:pt x="217" y="168"/>
                  </a:lnTo>
                  <a:lnTo>
                    <a:pt x="217" y="174"/>
                  </a:lnTo>
                  <a:lnTo>
                    <a:pt x="217" y="181"/>
                  </a:lnTo>
                  <a:lnTo>
                    <a:pt x="217" y="188"/>
                  </a:lnTo>
                  <a:lnTo>
                    <a:pt x="215" y="194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13" y="214"/>
                  </a:lnTo>
                  <a:lnTo>
                    <a:pt x="212" y="218"/>
                  </a:lnTo>
                  <a:lnTo>
                    <a:pt x="210" y="223"/>
                  </a:lnTo>
                  <a:lnTo>
                    <a:pt x="208" y="227"/>
                  </a:lnTo>
                  <a:lnTo>
                    <a:pt x="208" y="229"/>
                  </a:lnTo>
                  <a:lnTo>
                    <a:pt x="202" y="233"/>
                  </a:lnTo>
                  <a:lnTo>
                    <a:pt x="199" y="236"/>
                  </a:lnTo>
                  <a:lnTo>
                    <a:pt x="193" y="238"/>
                  </a:lnTo>
                  <a:lnTo>
                    <a:pt x="189" y="244"/>
                  </a:lnTo>
                  <a:lnTo>
                    <a:pt x="180" y="247"/>
                  </a:lnTo>
                  <a:lnTo>
                    <a:pt x="178" y="249"/>
                  </a:lnTo>
                  <a:lnTo>
                    <a:pt x="182" y="251"/>
                  </a:lnTo>
                  <a:lnTo>
                    <a:pt x="186" y="251"/>
                  </a:lnTo>
                  <a:lnTo>
                    <a:pt x="191" y="253"/>
                  </a:lnTo>
                  <a:lnTo>
                    <a:pt x="197" y="253"/>
                  </a:lnTo>
                  <a:lnTo>
                    <a:pt x="204" y="253"/>
                  </a:lnTo>
                  <a:lnTo>
                    <a:pt x="212" y="251"/>
                  </a:lnTo>
                  <a:lnTo>
                    <a:pt x="219" y="249"/>
                  </a:lnTo>
                  <a:lnTo>
                    <a:pt x="221" y="247"/>
                  </a:lnTo>
                  <a:lnTo>
                    <a:pt x="226" y="244"/>
                  </a:lnTo>
                  <a:lnTo>
                    <a:pt x="232" y="240"/>
                  </a:lnTo>
                  <a:lnTo>
                    <a:pt x="241" y="236"/>
                  </a:lnTo>
                  <a:lnTo>
                    <a:pt x="248" y="231"/>
                  </a:lnTo>
                  <a:lnTo>
                    <a:pt x="256" y="227"/>
                  </a:lnTo>
                  <a:lnTo>
                    <a:pt x="261" y="223"/>
                  </a:lnTo>
                  <a:lnTo>
                    <a:pt x="265" y="222"/>
                  </a:lnTo>
                  <a:lnTo>
                    <a:pt x="271" y="220"/>
                  </a:lnTo>
                  <a:lnTo>
                    <a:pt x="276" y="216"/>
                  </a:lnTo>
                  <a:lnTo>
                    <a:pt x="283" y="211"/>
                  </a:lnTo>
                  <a:lnTo>
                    <a:pt x="293" y="205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7" y="190"/>
                  </a:lnTo>
                  <a:lnTo>
                    <a:pt x="324" y="187"/>
                  </a:lnTo>
                  <a:lnTo>
                    <a:pt x="328" y="181"/>
                  </a:lnTo>
                  <a:lnTo>
                    <a:pt x="333" y="179"/>
                  </a:lnTo>
                  <a:lnTo>
                    <a:pt x="339" y="176"/>
                  </a:lnTo>
                  <a:lnTo>
                    <a:pt x="341" y="177"/>
                  </a:lnTo>
                  <a:lnTo>
                    <a:pt x="339" y="185"/>
                  </a:lnTo>
                  <a:lnTo>
                    <a:pt x="335" y="192"/>
                  </a:lnTo>
                  <a:lnTo>
                    <a:pt x="331" y="201"/>
                  </a:lnTo>
                  <a:lnTo>
                    <a:pt x="328" y="209"/>
                  </a:lnTo>
                  <a:lnTo>
                    <a:pt x="324" y="214"/>
                  </a:lnTo>
                  <a:lnTo>
                    <a:pt x="324" y="218"/>
                  </a:lnTo>
                  <a:lnTo>
                    <a:pt x="359" y="203"/>
                  </a:lnTo>
                  <a:lnTo>
                    <a:pt x="355" y="229"/>
                  </a:lnTo>
                  <a:lnTo>
                    <a:pt x="354" y="229"/>
                  </a:lnTo>
                  <a:lnTo>
                    <a:pt x="350" y="231"/>
                  </a:lnTo>
                  <a:lnTo>
                    <a:pt x="346" y="235"/>
                  </a:lnTo>
                  <a:lnTo>
                    <a:pt x="341" y="238"/>
                  </a:lnTo>
                  <a:lnTo>
                    <a:pt x="333" y="242"/>
                  </a:lnTo>
                  <a:lnTo>
                    <a:pt x="326" y="247"/>
                  </a:lnTo>
                  <a:lnTo>
                    <a:pt x="317" y="253"/>
                  </a:lnTo>
                  <a:lnTo>
                    <a:pt x="307" y="258"/>
                  </a:lnTo>
                  <a:lnTo>
                    <a:pt x="304" y="262"/>
                  </a:lnTo>
                  <a:lnTo>
                    <a:pt x="298" y="264"/>
                  </a:lnTo>
                  <a:lnTo>
                    <a:pt x="293" y="266"/>
                  </a:lnTo>
                  <a:lnTo>
                    <a:pt x="289" y="270"/>
                  </a:lnTo>
                  <a:lnTo>
                    <a:pt x="280" y="275"/>
                  </a:lnTo>
                  <a:lnTo>
                    <a:pt x="272" y="281"/>
                  </a:lnTo>
                  <a:lnTo>
                    <a:pt x="263" y="284"/>
                  </a:lnTo>
                  <a:lnTo>
                    <a:pt x="256" y="288"/>
                  </a:lnTo>
                  <a:lnTo>
                    <a:pt x="250" y="292"/>
                  </a:lnTo>
                  <a:lnTo>
                    <a:pt x="247" y="294"/>
                  </a:lnTo>
                  <a:lnTo>
                    <a:pt x="237" y="294"/>
                  </a:lnTo>
                  <a:lnTo>
                    <a:pt x="234" y="292"/>
                  </a:lnTo>
                  <a:lnTo>
                    <a:pt x="228" y="288"/>
                  </a:lnTo>
                  <a:lnTo>
                    <a:pt x="226" y="284"/>
                  </a:lnTo>
                  <a:lnTo>
                    <a:pt x="223" y="277"/>
                  </a:lnTo>
                  <a:lnTo>
                    <a:pt x="221" y="273"/>
                  </a:lnTo>
                  <a:lnTo>
                    <a:pt x="219" y="273"/>
                  </a:lnTo>
                  <a:lnTo>
                    <a:pt x="213" y="273"/>
                  </a:lnTo>
                  <a:lnTo>
                    <a:pt x="208" y="271"/>
                  </a:lnTo>
                  <a:lnTo>
                    <a:pt x="204" y="271"/>
                  </a:lnTo>
                  <a:lnTo>
                    <a:pt x="199" y="271"/>
                  </a:lnTo>
                  <a:lnTo>
                    <a:pt x="195" y="271"/>
                  </a:lnTo>
                  <a:lnTo>
                    <a:pt x="189" y="271"/>
                  </a:lnTo>
                  <a:lnTo>
                    <a:pt x="184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7" y="268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6" y="266"/>
                  </a:lnTo>
                  <a:lnTo>
                    <a:pt x="153" y="266"/>
                  </a:lnTo>
                  <a:lnTo>
                    <a:pt x="145" y="266"/>
                  </a:lnTo>
                  <a:lnTo>
                    <a:pt x="140" y="266"/>
                  </a:lnTo>
                  <a:lnTo>
                    <a:pt x="138" y="266"/>
                  </a:lnTo>
                  <a:lnTo>
                    <a:pt x="136" y="262"/>
                  </a:lnTo>
                  <a:lnTo>
                    <a:pt x="136" y="258"/>
                  </a:lnTo>
                  <a:lnTo>
                    <a:pt x="140" y="253"/>
                  </a:lnTo>
                  <a:lnTo>
                    <a:pt x="145" y="247"/>
                  </a:lnTo>
                  <a:lnTo>
                    <a:pt x="153" y="240"/>
                  </a:lnTo>
                  <a:lnTo>
                    <a:pt x="162" y="235"/>
                  </a:lnTo>
                  <a:lnTo>
                    <a:pt x="171" y="227"/>
                  </a:lnTo>
                  <a:lnTo>
                    <a:pt x="178" y="222"/>
                  </a:lnTo>
                  <a:lnTo>
                    <a:pt x="184" y="214"/>
                  </a:lnTo>
                  <a:lnTo>
                    <a:pt x="188" y="211"/>
                  </a:lnTo>
                  <a:lnTo>
                    <a:pt x="188" y="205"/>
                  </a:lnTo>
                  <a:lnTo>
                    <a:pt x="188" y="203"/>
                  </a:lnTo>
                  <a:lnTo>
                    <a:pt x="188" y="198"/>
                  </a:lnTo>
                  <a:lnTo>
                    <a:pt x="189" y="194"/>
                  </a:lnTo>
                  <a:lnTo>
                    <a:pt x="188" y="187"/>
                  </a:lnTo>
                  <a:lnTo>
                    <a:pt x="188" y="183"/>
                  </a:lnTo>
                  <a:lnTo>
                    <a:pt x="188" y="177"/>
                  </a:lnTo>
                  <a:lnTo>
                    <a:pt x="188" y="172"/>
                  </a:lnTo>
                  <a:lnTo>
                    <a:pt x="186" y="166"/>
                  </a:lnTo>
                  <a:lnTo>
                    <a:pt x="184" y="159"/>
                  </a:lnTo>
                  <a:lnTo>
                    <a:pt x="184" y="155"/>
                  </a:lnTo>
                  <a:lnTo>
                    <a:pt x="184" y="152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5" y="142"/>
                  </a:lnTo>
                  <a:lnTo>
                    <a:pt x="171" y="144"/>
                  </a:lnTo>
                  <a:lnTo>
                    <a:pt x="167" y="148"/>
                  </a:lnTo>
                  <a:lnTo>
                    <a:pt x="164" y="152"/>
                  </a:lnTo>
                  <a:lnTo>
                    <a:pt x="158" y="157"/>
                  </a:lnTo>
                  <a:lnTo>
                    <a:pt x="151" y="163"/>
                  </a:lnTo>
                  <a:lnTo>
                    <a:pt x="145" y="168"/>
                  </a:lnTo>
                  <a:lnTo>
                    <a:pt x="140" y="176"/>
                  </a:lnTo>
                  <a:lnTo>
                    <a:pt x="132" y="181"/>
                  </a:lnTo>
                  <a:lnTo>
                    <a:pt x="127" y="187"/>
                  </a:lnTo>
                  <a:lnTo>
                    <a:pt x="121" y="192"/>
                  </a:lnTo>
                  <a:lnTo>
                    <a:pt x="116" y="199"/>
                  </a:lnTo>
                  <a:lnTo>
                    <a:pt x="110" y="203"/>
                  </a:lnTo>
                  <a:lnTo>
                    <a:pt x="105" y="207"/>
                  </a:lnTo>
                  <a:lnTo>
                    <a:pt x="103" y="211"/>
                  </a:lnTo>
                  <a:lnTo>
                    <a:pt x="101" y="212"/>
                  </a:lnTo>
                  <a:lnTo>
                    <a:pt x="95" y="216"/>
                  </a:lnTo>
                  <a:lnTo>
                    <a:pt x="88" y="222"/>
                  </a:lnTo>
                  <a:lnTo>
                    <a:pt x="82" y="223"/>
                  </a:lnTo>
                  <a:lnTo>
                    <a:pt x="77" y="229"/>
                  </a:lnTo>
                  <a:lnTo>
                    <a:pt x="71" y="233"/>
                  </a:lnTo>
                  <a:lnTo>
                    <a:pt x="68" y="238"/>
                  </a:lnTo>
                  <a:lnTo>
                    <a:pt x="62" y="240"/>
                  </a:lnTo>
                  <a:lnTo>
                    <a:pt x="57" y="246"/>
                  </a:lnTo>
                  <a:lnTo>
                    <a:pt x="53" y="249"/>
                  </a:lnTo>
                  <a:lnTo>
                    <a:pt x="47" y="255"/>
                  </a:lnTo>
                  <a:lnTo>
                    <a:pt x="44" y="260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36" y="275"/>
                  </a:lnTo>
                  <a:lnTo>
                    <a:pt x="35" y="281"/>
                  </a:lnTo>
                  <a:lnTo>
                    <a:pt x="35" y="286"/>
                  </a:lnTo>
                  <a:lnTo>
                    <a:pt x="36" y="294"/>
                  </a:lnTo>
                  <a:lnTo>
                    <a:pt x="38" y="303"/>
                  </a:lnTo>
                  <a:lnTo>
                    <a:pt x="40" y="308"/>
                  </a:lnTo>
                  <a:lnTo>
                    <a:pt x="42" y="312"/>
                  </a:lnTo>
                  <a:lnTo>
                    <a:pt x="46" y="317"/>
                  </a:lnTo>
                  <a:lnTo>
                    <a:pt x="47" y="321"/>
                  </a:lnTo>
                  <a:lnTo>
                    <a:pt x="49" y="327"/>
                  </a:lnTo>
                  <a:lnTo>
                    <a:pt x="53" y="332"/>
                  </a:lnTo>
                  <a:lnTo>
                    <a:pt x="55" y="336"/>
                  </a:lnTo>
                  <a:lnTo>
                    <a:pt x="59" y="341"/>
                  </a:lnTo>
                  <a:lnTo>
                    <a:pt x="60" y="345"/>
                  </a:lnTo>
                  <a:lnTo>
                    <a:pt x="62" y="351"/>
                  </a:lnTo>
                  <a:lnTo>
                    <a:pt x="66" y="356"/>
                  </a:lnTo>
                  <a:lnTo>
                    <a:pt x="68" y="362"/>
                  </a:lnTo>
                  <a:lnTo>
                    <a:pt x="70" y="365"/>
                  </a:lnTo>
                  <a:lnTo>
                    <a:pt x="73" y="371"/>
                  </a:lnTo>
                  <a:lnTo>
                    <a:pt x="75" y="375"/>
                  </a:lnTo>
                  <a:lnTo>
                    <a:pt x="79" y="380"/>
                  </a:lnTo>
                  <a:lnTo>
                    <a:pt x="82" y="388"/>
                  </a:lnTo>
                  <a:lnTo>
                    <a:pt x="86" y="397"/>
                  </a:lnTo>
                  <a:lnTo>
                    <a:pt x="88" y="402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5"/>
                  </a:lnTo>
                  <a:lnTo>
                    <a:pt x="92" y="419"/>
                  </a:lnTo>
                  <a:lnTo>
                    <a:pt x="92" y="424"/>
                  </a:lnTo>
                  <a:lnTo>
                    <a:pt x="90" y="428"/>
                  </a:lnTo>
                  <a:lnTo>
                    <a:pt x="90" y="435"/>
                  </a:lnTo>
                  <a:lnTo>
                    <a:pt x="90" y="443"/>
                  </a:lnTo>
                  <a:lnTo>
                    <a:pt x="90" y="450"/>
                  </a:lnTo>
                  <a:lnTo>
                    <a:pt x="90" y="458"/>
                  </a:lnTo>
                  <a:lnTo>
                    <a:pt x="88" y="467"/>
                  </a:lnTo>
                  <a:lnTo>
                    <a:pt x="88" y="474"/>
                  </a:lnTo>
                  <a:lnTo>
                    <a:pt x="88" y="483"/>
                  </a:lnTo>
                  <a:lnTo>
                    <a:pt x="88" y="487"/>
                  </a:lnTo>
                  <a:lnTo>
                    <a:pt x="88" y="493"/>
                  </a:lnTo>
                  <a:lnTo>
                    <a:pt x="88" y="496"/>
                  </a:lnTo>
                  <a:lnTo>
                    <a:pt x="88" y="502"/>
                  </a:lnTo>
                  <a:lnTo>
                    <a:pt x="86" y="506"/>
                  </a:lnTo>
                  <a:lnTo>
                    <a:pt x="86" y="511"/>
                  </a:lnTo>
                  <a:lnTo>
                    <a:pt x="86" y="517"/>
                  </a:lnTo>
                  <a:lnTo>
                    <a:pt x="86" y="522"/>
                  </a:lnTo>
                  <a:lnTo>
                    <a:pt x="86" y="526"/>
                  </a:lnTo>
                  <a:lnTo>
                    <a:pt x="86" y="531"/>
                  </a:lnTo>
                  <a:lnTo>
                    <a:pt x="84" y="535"/>
                  </a:lnTo>
                  <a:lnTo>
                    <a:pt x="84" y="541"/>
                  </a:lnTo>
                  <a:lnTo>
                    <a:pt x="84" y="544"/>
                  </a:lnTo>
                  <a:lnTo>
                    <a:pt x="84" y="550"/>
                  </a:lnTo>
                  <a:lnTo>
                    <a:pt x="84" y="553"/>
                  </a:lnTo>
                  <a:lnTo>
                    <a:pt x="84" y="557"/>
                  </a:lnTo>
                  <a:lnTo>
                    <a:pt x="82" y="566"/>
                  </a:lnTo>
                  <a:lnTo>
                    <a:pt x="82" y="576"/>
                  </a:lnTo>
                  <a:lnTo>
                    <a:pt x="82" y="585"/>
                  </a:lnTo>
                  <a:lnTo>
                    <a:pt x="82" y="592"/>
                  </a:lnTo>
                  <a:lnTo>
                    <a:pt x="82" y="600"/>
                  </a:lnTo>
                  <a:lnTo>
                    <a:pt x="82" y="607"/>
                  </a:lnTo>
                  <a:lnTo>
                    <a:pt x="82" y="614"/>
                  </a:lnTo>
                  <a:lnTo>
                    <a:pt x="82" y="620"/>
                  </a:lnTo>
                  <a:lnTo>
                    <a:pt x="82" y="625"/>
                  </a:lnTo>
                  <a:lnTo>
                    <a:pt x="84" y="631"/>
                  </a:lnTo>
                  <a:lnTo>
                    <a:pt x="84" y="635"/>
                  </a:lnTo>
                  <a:lnTo>
                    <a:pt x="86" y="638"/>
                  </a:lnTo>
                  <a:lnTo>
                    <a:pt x="88" y="644"/>
                  </a:lnTo>
                  <a:lnTo>
                    <a:pt x="92" y="651"/>
                  </a:lnTo>
                  <a:lnTo>
                    <a:pt x="94" y="655"/>
                  </a:lnTo>
                  <a:lnTo>
                    <a:pt x="95" y="659"/>
                  </a:lnTo>
                  <a:lnTo>
                    <a:pt x="95" y="664"/>
                  </a:lnTo>
                  <a:lnTo>
                    <a:pt x="99" y="670"/>
                  </a:lnTo>
                  <a:lnTo>
                    <a:pt x="101" y="673"/>
                  </a:lnTo>
                  <a:lnTo>
                    <a:pt x="103" y="679"/>
                  </a:lnTo>
                  <a:lnTo>
                    <a:pt x="105" y="683"/>
                  </a:lnTo>
                  <a:lnTo>
                    <a:pt x="108" y="688"/>
                  </a:lnTo>
                  <a:lnTo>
                    <a:pt x="110" y="694"/>
                  </a:lnTo>
                  <a:lnTo>
                    <a:pt x="112" y="699"/>
                  </a:lnTo>
                  <a:lnTo>
                    <a:pt x="114" y="705"/>
                  </a:lnTo>
                  <a:lnTo>
                    <a:pt x="118" y="710"/>
                  </a:lnTo>
                  <a:lnTo>
                    <a:pt x="119" y="716"/>
                  </a:lnTo>
                  <a:lnTo>
                    <a:pt x="121" y="719"/>
                  </a:lnTo>
                  <a:lnTo>
                    <a:pt x="123" y="725"/>
                  </a:lnTo>
                  <a:lnTo>
                    <a:pt x="125" y="730"/>
                  </a:lnTo>
                  <a:lnTo>
                    <a:pt x="127" y="734"/>
                  </a:lnTo>
                  <a:lnTo>
                    <a:pt x="129" y="740"/>
                  </a:lnTo>
                  <a:lnTo>
                    <a:pt x="130" y="743"/>
                  </a:lnTo>
                  <a:lnTo>
                    <a:pt x="132" y="749"/>
                  </a:lnTo>
                  <a:lnTo>
                    <a:pt x="132" y="754"/>
                  </a:lnTo>
                  <a:lnTo>
                    <a:pt x="134" y="762"/>
                  </a:lnTo>
                  <a:lnTo>
                    <a:pt x="136" y="767"/>
                  </a:lnTo>
                  <a:lnTo>
                    <a:pt x="136" y="771"/>
                  </a:lnTo>
                  <a:lnTo>
                    <a:pt x="134" y="777"/>
                  </a:lnTo>
                  <a:lnTo>
                    <a:pt x="132" y="778"/>
                  </a:lnTo>
                  <a:lnTo>
                    <a:pt x="127" y="780"/>
                  </a:lnTo>
                  <a:lnTo>
                    <a:pt x="123" y="784"/>
                  </a:lnTo>
                  <a:lnTo>
                    <a:pt x="116" y="786"/>
                  </a:lnTo>
                  <a:lnTo>
                    <a:pt x="114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30"/>
            <p:cNvSpPr>
              <a:spLocks/>
            </p:cNvSpPr>
            <p:nvPr/>
          </p:nvSpPr>
          <p:spPr bwMode="auto">
            <a:xfrm>
              <a:off x="4413" y="3415"/>
              <a:ext cx="597" cy="462"/>
            </a:xfrm>
            <a:custGeom>
              <a:avLst/>
              <a:gdLst>
                <a:gd name="T0" fmla="*/ 106 w 1193"/>
                <a:gd name="T1" fmla="*/ 107 h 926"/>
                <a:gd name="T2" fmla="*/ 94 w 1193"/>
                <a:gd name="T3" fmla="*/ 146 h 926"/>
                <a:gd name="T4" fmla="*/ 79 w 1193"/>
                <a:gd name="T5" fmla="*/ 178 h 926"/>
                <a:gd name="T6" fmla="*/ 54 w 1193"/>
                <a:gd name="T7" fmla="*/ 216 h 926"/>
                <a:gd name="T8" fmla="*/ 29 w 1193"/>
                <a:gd name="T9" fmla="*/ 257 h 926"/>
                <a:gd name="T10" fmla="*/ 8 w 1193"/>
                <a:gd name="T11" fmla="*/ 301 h 926"/>
                <a:gd name="T12" fmla="*/ 0 w 1193"/>
                <a:gd name="T13" fmla="*/ 338 h 926"/>
                <a:gd name="T14" fmla="*/ 6 w 1193"/>
                <a:gd name="T15" fmla="*/ 375 h 926"/>
                <a:gd name="T16" fmla="*/ 23 w 1193"/>
                <a:gd name="T17" fmla="*/ 412 h 926"/>
                <a:gd name="T18" fmla="*/ 76 w 1193"/>
                <a:gd name="T19" fmla="*/ 458 h 926"/>
                <a:gd name="T20" fmla="*/ 135 w 1193"/>
                <a:gd name="T21" fmla="*/ 459 h 926"/>
                <a:gd name="T22" fmla="*/ 188 w 1193"/>
                <a:gd name="T23" fmla="*/ 430 h 926"/>
                <a:gd name="T24" fmla="*/ 220 w 1193"/>
                <a:gd name="T25" fmla="*/ 380 h 926"/>
                <a:gd name="T26" fmla="*/ 230 w 1193"/>
                <a:gd name="T27" fmla="*/ 327 h 926"/>
                <a:gd name="T28" fmla="*/ 226 w 1193"/>
                <a:gd name="T29" fmla="*/ 288 h 926"/>
                <a:gd name="T30" fmla="*/ 218 w 1193"/>
                <a:gd name="T31" fmla="*/ 234 h 926"/>
                <a:gd name="T32" fmla="*/ 211 w 1193"/>
                <a:gd name="T33" fmla="*/ 184 h 926"/>
                <a:gd name="T34" fmla="*/ 209 w 1193"/>
                <a:gd name="T35" fmla="*/ 148 h 926"/>
                <a:gd name="T36" fmla="*/ 218 w 1193"/>
                <a:gd name="T37" fmla="*/ 117 h 926"/>
                <a:gd name="T38" fmla="*/ 245 w 1193"/>
                <a:gd name="T39" fmla="*/ 80 h 926"/>
                <a:gd name="T40" fmla="*/ 274 w 1193"/>
                <a:gd name="T41" fmla="*/ 44 h 926"/>
                <a:gd name="T42" fmla="*/ 315 w 1193"/>
                <a:gd name="T43" fmla="*/ 65 h 926"/>
                <a:gd name="T44" fmla="*/ 363 w 1193"/>
                <a:gd name="T45" fmla="*/ 83 h 926"/>
                <a:gd name="T46" fmla="*/ 421 w 1193"/>
                <a:gd name="T47" fmla="*/ 94 h 926"/>
                <a:gd name="T48" fmla="*/ 483 w 1193"/>
                <a:gd name="T49" fmla="*/ 90 h 926"/>
                <a:gd name="T50" fmla="*/ 533 w 1193"/>
                <a:gd name="T51" fmla="*/ 76 h 926"/>
                <a:gd name="T52" fmla="*/ 577 w 1193"/>
                <a:gd name="T53" fmla="*/ 53 h 926"/>
                <a:gd name="T54" fmla="*/ 564 w 1193"/>
                <a:gd name="T55" fmla="*/ 42 h 926"/>
                <a:gd name="T56" fmla="*/ 518 w 1193"/>
                <a:gd name="T57" fmla="*/ 69 h 926"/>
                <a:gd name="T58" fmla="*/ 483 w 1193"/>
                <a:gd name="T59" fmla="*/ 81 h 926"/>
                <a:gd name="T60" fmla="*/ 446 w 1193"/>
                <a:gd name="T61" fmla="*/ 84 h 926"/>
                <a:gd name="T62" fmla="*/ 405 w 1193"/>
                <a:gd name="T63" fmla="*/ 80 h 926"/>
                <a:gd name="T64" fmla="*/ 364 w 1193"/>
                <a:gd name="T65" fmla="*/ 71 h 926"/>
                <a:gd name="T66" fmla="*/ 320 w 1193"/>
                <a:gd name="T67" fmla="*/ 57 h 926"/>
                <a:gd name="T68" fmla="*/ 276 w 1193"/>
                <a:gd name="T69" fmla="*/ 36 h 926"/>
                <a:gd name="T70" fmla="*/ 260 w 1193"/>
                <a:gd name="T71" fmla="*/ 3 h 926"/>
                <a:gd name="T72" fmla="*/ 215 w 1193"/>
                <a:gd name="T73" fmla="*/ 5 h 926"/>
                <a:gd name="T74" fmla="*/ 226 w 1193"/>
                <a:gd name="T75" fmla="*/ 9 h 926"/>
                <a:gd name="T76" fmla="*/ 254 w 1193"/>
                <a:gd name="T77" fmla="*/ 18 h 926"/>
                <a:gd name="T78" fmla="*/ 253 w 1193"/>
                <a:gd name="T79" fmla="*/ 59 h 926"/>
                <a:gd name="T80" fmla="*/ 230 w 1193"/>
                <a:gd name="T81" fmla="*/ 43 h 926"/>
                <a:gd name="T82" fmla="*/ 223 w 1193"/>
                <a:gd name="T83" fmla="*/ 77 h 926"/>
                <a:gd name="T84" fmla="*/ 194 w 1193"/>
                <a:gd name="T85" fmla="*/ 113 h 926"/>
                <a:gd name="T86" fmla="*/ 197 w 1193"/>
                <a:gd name="T87" fmla="*/ 125 h 926"/>
                <a:gd name="T88" fmla="*/ 198 w 1193"/>
                <a:gd name="T89" fmla="*/ 161 h 926"/>
                <a:gd name="T90" fmla="*/ 199 w 1193"/>
                <a:gd name="T91" fmla="*/ 203 h 926"/>
                <a:gd name="T92" fmla="*/ 202 w 1193"/>
                <a:gd name="T93" fmla="*/ 243 h 926"/>
                <a:gd name="T94" fmla="*/ 207 w 1193"/>
                <a:gd name="T95" fmla="*/ 287 h 926"/>
                <a:gd name="T96" fmla="*/ 211 w 1193"/>
                <a:gd name="T97" fmla="*/ 325 h 926"/>
                <a:gd name="T98" fmla="*/ 208 w 1193"/>
                <a:gd name="T99" fmla="*/ 361 h 926"/>
                <a:gd name="T100" fmla="*/ 196 w 1193"/>
                <a:gd name="T101" fmla="*/ 397 h 926"/>
                <a:gd name="T102" fmla="*/ 160 w 1193"/>
                <a:gd name="T103" fmla="*/ 433 h 926"/>
                <a:gd name="T104" fmla="*/ 105 w 1193"/>
                <a:gd name="T105" fmla="*/ 447 h 926"/>
                <a:gd name="T106" fmla="*/ 61 w 1193"/>
                <a:gd name="T107" fmla="*/ 434 h 926"/>
                <a:gd name="T108" fmla="*/ 27 w 1193"/>
                <a:gd name="T109" fmla="*/ 391 h 926"/>
                <a:gd name="T110" fmla="*/ 15 w 1193"/>
                <a:gd name="T111" fmla="*/ 342 h 926"/>
                <a:gd name="T112" fmla="*/ 22 w 1193"/>
                <a:gd name="T113" fmla="*/ 307 h 926"/>
                <a:gd name="T114" fmla="*/ 41 w 1193"/>
                <a:gd name="T115" fmla="*/ 266 h 926"/>
                <a:gd name="T116" fmla="*/ 66 w 1193"/>
                <a:gd name="T117" fmla="*/ 223 h 926"/>
                <a:gd name="T118" fmla="*/ 89 w 1193"/>
                <a:gd name="T119" fmla="*/ 183 h 926"/>
                <a:gd name="T120" fmla="*/ 111 w 1193"/>
                <a:gd name="T121" fmla="*/ 148 h 926"/>
                <a:gd name="T122" fmla="*/ 124 w 1193"/>
                <a:gd name="T123" fmla="*/ 103 h 926"/>
                <a:gd name="T124" fmla="*/ 130 w 1193"/>
                <a:gd name="T125" fmla="*/ 68 h 9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3"/>
                <a:gd name="T190" fmla="*/ 0 h 926"/>
                <a:gd name="T191" fmla="*/ 1193 w 1193"/>
                <a:gd name="T192" fmla="*/ 926 h 9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3" h="926">
                  <a:moveTo>
                    <a:pt x="240" y="133"/>
                  </a:moveTo>
                  <a:lnTo>
                    <a:pt x="238" y="135"/>
                  </a:lnTo>
                  <a:lnTo>
                    <a:pt x="236" y="141"/>
                  </a:lnTo>
                  <a:lnTo>
                    <a:pt x="234" y="142"/>
                  </a:lnTo>
                  <a:lnTo>
                    <a:pt x="232" y="150"/>
                  </a:lnTo>
                  <a:lnTo>
                    <a:pt x="231" y="153"/>
                  </a:lnTo>
                  <a:lnTo>
                    <a:pt x="229" y="161"/>
                  </a:lnTo>
                  <a:lnTo>
                    <a:pt x="227" y="168"/>
                  </a:lnTo>
                  <a:lnTo>
                    <a:pt x="223" y="176"/>
                  </a:lnTo>
                  <a:lnTo>
                    <a:pt x="221" y="183"/>
                  </a:lnTo>
                  <a:lnTo>
                    <a:pt x="220" y="192"/>
                  </a:lnTo>
                  <a:lnTo>
                    <a:pt x="216" y="201"/>
                  </a:lnTo>
                  <a:lnTo>
                    <a:pt x="214" y="211"/>
                  </a:lnTo>
                  <a:lnTo>
                    <a:pt x="212" y="214"/>
                  </a:lnTo>
                  <a:lnTo>
                    <a:pt x="212" y="220"/>
                  </a:lnTo>
                  <a:lnTo>
                    <a:pt x="210" y="224"/>
                  </a:lnTo>
                  <a:lnTo>
                    <a:pt x="208" y="229"/>
                  </a:lnTo>
                  <a:lnTo>
                    <a:pt x="207" y="233"/>
                  </a:lnTo>
                  <a:lnTo>
                    <a:pt x="205" y="238"/>
                  </a:lnTo>
                  <a:lnTo>
                    <a:pt x="203" y="242"/>
                  </a:lnTo>
                  <a:lnTo>
                    <a:pt x="203" y="247"/>
                  </a:lnTo>
                  <a:lnTo>
                    <a:pt x="201" y="251"/>
                  </a:lnTo>
                  <a:lnTo>
                    <a:pt x="199" y="257"/>
                  </a:lnTo>
                  <a:lnTo>
                    <a:pt x="197" y="260"/>
                  </a:lnTo>
                  <a:lnTo>
                    <a:pt x="196" y="266"/>
                  </a:lnTo>
                  <a:lnTo>
                    <a:pt x="194" y="275"/>
                  </a:lnTo>
                  <a:lnTo>
                    <a:pt x="190" y="283"/>
                  </a:lnTo>
                  <a:lnTo>
                    <a:pt x="188" y="292"/>
                  </a:lnTo>
                  <a:lnTo>
                    <a:pt x="186" y="299"/>
                  </a:lnTo>
                  <a:lnTo>
                    <a:pt x="183" y="306"/>
                  </a:lnTo>
                  <a:lnTo>
                    <a:pt x="181" y="312"/>
                  </a:lnTo>
                  <a:lnTo>
                    <a:pt x="179" y="319"/>
                  </a:lnTo>
                  <a:lnTo>
                    <a:pt x="177" y="325"/>
                  </a:lnTo>
                  <a:lnTo>
                    <a:pt x="175" y="329"/>
                  </a:lnTo>
                  <a:lnTo>
                    <a:pt x="173" y="332"/>
                  </a:lnTo>
                  <a:lnTo>
                    <a:pt x="172" y="334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68" y="342"/>
                  </a:lnTo>
                  <a:lnTo>
                    <a:pt x="164" y="345"/>
                  </a:lnTo>
                  <a:lnTo>
                    <a:pt x="162" y="351"/>
                  </a:lnTo>
                  <a:lnTo>
                    <a:pt x="157" y="356"/>
                  </a:lnTo>
                  <a:lnTo>
                    <a:pt x="153" y="364"/>
                  </a:lnTo>
                  <a:lnTo>
                    <a:pt x="148" y="369"/>
                  </a:lnTo>
                  <a:lnTo>
                    <a:pt x="144" y="378"/>
                  </a:lnTo>
                  <a:lnTo>
                    <a:pt x="140" y="382"/>
                  </a:lnTo>
                  <a:lnTo>
                    <a:pt x="137" y="386"/>
                  </a:lnTo>
                  <a:lnTo>
                    <a:pt x="133" y="391"/>
                  </a:lnTo>
                  <a:lnTo>
                    <a:pt x="131" y="395"/>
                  </a:lnTo>
                  <a:lnTo>
                    <a:pt x="127" y="399"/>
                  </a:lnTo>
                  <a:lnTo>
                    <a:pt x="124" y="404"/>
                  </a:lnTo>
                  <a:lnTo>
                    <a:pt x="120" y="410"/>
                  </a:lnTo>
                  <a:lnTo>
                    <a:pt x="118" y="415"/>
                  </a:lnTo>
                  <a:lnTo>
                    <a:pt x="113" y="421"/>
                  </a:lnTo>
                  <a:lnTo>
                    <a:pt x="109" y="426"/>
                  </a:lnTo>
                  <a:lnTo>
                    <a:pt x="107" y="432"/>
                  </a:lnTo>
                  <a:lnTo>
                    <a:pt x="103" y="437"/>
                  </a:lnTo>
                  <a:lnTo>
                    <a:pt x="100" y="443"/>
                  </a:lnTo>
                  <a:lnTo>
                    <a:pt x="96" y="448"/>
                  </a:lnTo>
                  <a:lnTo>
                    <a:pt x="92" y="454"/>
                  </a:lnTo>
                  <a:lnTo>
                    <a:pt x="90" y="461"/>
                  </a:lnTo>
                  <a:lnTo>
                    <a:pt x="85" y="467"/>
                  </a:lnTo>
                  <a:lnTo>
                    <a:pt x="83" y="472"/>
                  </a:lnTo>
                  <a:lnTo>
                    <a:pt x="78" y="478"/>
                  </a:lnTo>
                  <a:lnTo>
                    <a:pt x="74" y="485"/>
                  </a:lnTo>
                  <a:lnTo>
                    <a:pt x="70" y="491"/>
                  </a:lnTo>
                  <a:lnTo>
                    <a:pt x="66" y="496"/>
                  </a:lnTo>
                  <a:lnTo>
                    <a:pt x="63" y="504"/>
                  </a:lnTo>
                  <a:lnTo>
                    <a:pt x="61" y="509"/>
                  </a:lnTo>
                  <a:lnTo>
                    <a:pt x="57" y="515"/>
                  </a:lnTo>
                  <a:lnTo>
                    <a:pt x="54" y="522"/>
                  </a:lnTo>
                  <a:lnTo>
                    <a:pt x="50" y="528"/>
                  </a:lnTo>
                  <a:lnTo>
                    <a:pt x="46" y="535"/>
                  </a:lnTo>
                  <a:lnTo>
                    <a:pt x="43" y="541"/>
                  </a:lnTo>
                  <a:lnTo>
                    <a:pt x="39" y="548"/>
                  </a:lnTo>
                  <a:lnTo>
                    <a:pt x="37" y="554"/>
                  </a:lnTo>
                  <a:lnTo>
                    <a:pt x="35" y="561"/>
                  </a:lnTo>
                  <a:lnTo>
                    <a:pt x="31" y="566"/>
                  </a:lnTo>
                  <a:lnTo>
                    <a:pt x="28" y="572"/>
                  </a:lnTo>
                  <a:lnTo>
                    <a:pt x="26" y="578"/>
                  </a:lnTo>
                  <a:lnTo>
                    <a:pt x="22" y="585"/>
                  </a:lnTo>
                  <a:lnTo>
                    <a:pt x="20" y="590"/>
                  </a:lnTo>
                  <a:lnTo>
                    <a:pt x="19" y="596"/>
                  </a:lnTo>
                  <a:lnTo>
                    <a:pt x="15" y="603"/>
                  </a:lnTo>
                  <a:lnTo>
                    <a:pt x="13" y="609"/>
                  </a:lnTo>
                  <a:lnTo>
                    <a:pt x="11" y="614"/>
                  </a:lnTo>
                  <a:lnTo>
                    <a:pt x="9" y="620"/>
                  </a:lnTo>
                  <a:lnTo>
                    <a:pt x="7" y="625"/>
                  </a:lnTo>
                  <a:lnTo>
                    <a:pt x="7" y="631"/>
                  </a:lnTo>
                  <a:lnTo>
                    <a:pt x="4" y="636"/>
                  </a:lnTo>
                  <a:lnTo>
                    <a:pt x="4" y="642"/>
                  </a:lnTo>
                  <a:lnTo>
                    <a:pt x="4" y="648"/>
                  </a:lnTo>
                  <a:lnTo>
                    <a:pt x="4" y="653"/>
                  </a:lnTo>
                  <a:lnTo>
                    <a:pt x="2" y="657"/>
                  </a:lnTo>
                  <a:lnTo>
                    <a:pt x="0" y="662"/>
                  </a:lnTo>
                  <a:lnTo>
                    <a:pt x="0" y="668"/>
                  </a:lnTo>
                  <a:lnTo>
                    <a:pt x="0" y="673"/>
                  </a:lnTo>
                  <a:lnTo>
                    <a:pt x="0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9"/>
                  </a:lnTo>
                  <a:lnTo>
                    <a:pt x="0" y="703"/>
                  </a:lnTo>
                  <a:lnTo>
                    <a:pt x="2" y="708"/>
                  </a:lnTo>
                  <a:lnTo>
                    <a:pt x="2" y="714"/>
                  </a:lnTo>
                  <a:lnTo>
                    <a:pt x="4" y="719"/>
                  </a:lnTo>
                  <a:lnTo>
                    <a:pt x="4" y="725"/>
                  </a:lnTo>
                  <a:lnTo>
                    <a:pt x="6" y="731"/>
                  </a:lnTo>
                  <a:lnTo>
                    <a:pt x="7" y="736"/>
                  </a:lnTo>
                  <a:lnTo>
                    <a:pt x="7" y="742"/>
                  </a:lnTo>
                  <a:lnTo>
                    <a:pt x="9" y="745"/>
                  </a:lnTo>
                  <a:lnTo>
                    <a:pt x="11" y="751"/>
                  </a:lnTo>
                  <a:lnTo>
                    <a:pt x="13" y="756"/>
                  </a:lnTo>
                  <a:lnTo>
                    <a:pt x="15" y="762"/>
                  </a:lnTo>
                  <a:lnTo>
                    <a:pt x="17" y="767"/>
                  </a:lnTo>
                  <a:lnTo>
                    <a:pt x="19" y="771"/>
                  </a:lnTo>
                  <a:lnTo>
                    <a:pt x="22" y="778"/>
                  </a:lnTo>
                  <a:lnTo>
                    <a:pt x="22" y="782"/>
                  </a:lnTo>
                  <a:lnTo>
                    <a:pt x="26" y="788"/>
                  </a:lnTo>
                  <a:lnTo>
                    <a:pt x="28" y="793"/>
                  </a:lnTo>
                  <a:lnTo>
                    <a:pt x="30" y="797"/>
                  </a:lnTo>
                  <a:lnTo>
                    <a:pt x="33" y="802"/>
                  </a:lnTo>
                  <a:lnTo>
                    <a:pt x="35" y="808"/>
                  </a:lnTo>
                  <a:lnTo>
                    <a:pt x="39" y="813"/>
                  </a:lnTo>
                  <a:lnTo>
                    <a:pt x="41" y="817"/>
                  </a:lnTo>
                  <a:lnTo>
                    <a:pt x="46" y="826"/>
                  </a:lnTo>
                  <a:lnTo>
                    <a:pt x="54" y="836"/>
                  </a:lnTo>
                  <a:lnTo>
                    <a:pt x="59" y="843"/>
                  </a:lnTo>
                  <a:lnTo>
                    <a:pt x="66" y="852"/>
                  </a:lnTo>
                  <a:lnTo>
                    <a:pt x="72" y="860"/>
                  </a:lnTo>
                  <a:lnTo>
                    <a:pt x="79" y="869"/>
                  </a:lnTo>
                  <a:lnTo>
                    <a:pt x="87" y="876"/>
                  </a:lnTo>
                  <a:lnTo>
                    <a:pt x="96" y="884"/>
                  </a:lnTo>
                  <a:lnTo>
                    <a:pt x="103" y="889"/>
                  </a:lnTo>
                  <a:lnTo>
                    <a:pt x="111" y="895"/>
                  </a:lnTo>
                  <a:lnTo>
                    <a:pt x="118" y="900"/>
                  </a:lnTo>
                  <a:lnTo>
                    <a:pt x="127" y="906"/>
                  </a:lnTo>
                  <a:lnTo>
                    <a:pt x="135" y="909"/>
                  </a:lnTo>
                  <a:lnTo>
                    <a:pt x="142" y="913"/>
                  </a:lnTo>
                  <a:lnTo>
                    <a:pt x="151" y="917"/>
                  </a:lnTo>
                  <a:lnTo>
                    <a:pt x="161" y="920"/>
                  </a:lnTo>
                  <a:lnTo>
                    <a:pt x="168" y="920"/>
                  </a:lnTo>
                  <a:lnTo>
                    <a:pt x="175" y="922"/>
                  </a:lnTo>
                  <a:lnTo>
                    <a:pt x="185" y="922"/>
                  </a:lnTo>
                  <a:lnTo>
                    <a:pt x="192" y="924"/>
                  </a:lnTo>
                  <a:lnTo>
                    <a:pt x="201" y="924"/>
                  </a:lnTo>
                  <a:lnTo>
                    <a:pt x="210" y="926"/>
                  </a:lnTo>
                  <a:lnTo>
                    <a:pt x="218" y="926"/>
                  </a:lnTo>
                  <a:lnTo>
                    <a:pt x="227" y="926"/>
                  </a:lnTo>
                  <a:lnTo>
                    <a:pt x="234" y="926"/>
                  </a:lnTo>
                  <a:lnTo>
                    <a:pt x="244" y="924"/>
                  </a:lnTo>
                  <a:lnTo>
                    <a:pt x="251" y="924"/>
                  </a:lnTo>
                  <a:lnTo>
                    <a:pt x="260" y="922"/>
                  </a:lnTo>
                  <a:lnTo>
                    <a:pt x="269" y="920"/>
                  </a:lnTo>
                  <a:lnTo>
                    <a:pt x="277" y="919"/>
                  </a:lnTo>
                  <a:lnTo>
                    <a:pt x="286" y="917"/>
                  </a:lnTo>
                  <a:lnTo>
                    <a:pt x="295" y="915"/>
                  </a:lnTo>
                  <a:lnTo>
                    <a:pt x="303" y="911"/>
                  </a:lnTo>
                  <a:lnTo>
                    <a:pt x="310" y="908"/>
                  </a:lnTo>
                  <a:lnTo>
                    <a:pt x="319" y="904"/>
                  </a:lnTo>
                  <a:lnTo>
                    <a:pt x="326" y="900"/>
                  </a:lnTo>
                  <a:lnTo>
                    <a:pt x="334" y="895"/>
                  </a:lnTo>
                  <a:lnTo>
                    <a:pt x="341" y="891"/>
                  </a:lnTo>
                  <a:lnTo>
                    <a:pt x="349" y="885"/>
                  </a:lnTo>
                  <a:lnTo>
                    <a:pt x="356" y="882"/>
                  </a:lnTo>
                  <a:lnTo>
                    <a:pt x="363" y="874"/>
                  </a:lnTo>
                  <a:lnTo>
                    <a:pt x="371" y="869"/>
                  </a:lnTo>
                  <a:lnTo>
                    <a:pt x="376" y="861"/>
                  </a:lnTo>
                  <a:lnTo>
                    <a:pt x="384" y="856"/>
                  </a:lnTo>
                  <a:lnTo>
                    <a:pt x="389" y="849"/>
                  </a:lnTo>
                  <a:lnTo>
                    <a:pt x="397" y="841"/>
                  </a:lnTo>
                  <a:lnTo>
                    <a:pt x="402" y="832"/>
                  </a:lnTo>
                  <a:lnTo>
                    <a:pt x="409" y="825"/>
                  </a:lnTo>
                  <a:lnTo>
                    <a:pt x="411" y="819"/>
                  </a:lnTo>
                  <a:lnTo>
                    <a:pt x="415" y="815"/>
                  </a:lnTo>
                  <a:lnTo>
                    <a:pt x="417" y="810"/>
                  </a:lnTo>
                  <a:lnTo>
                    <a:pt x="419" y="806"/>
                  </a:lnTo>
                  <a:lnTo>
                    <a:pt x="422" y="797"/>
                  </a:lnTo>
                  <a:lnTo>
                    <a:pt x="428" y="790"/>
                  </a:lnTo>
                  <a:lnTo>
                    <a:pt x="432" y="780"/>
                  </a:lnTo>
                  <a:lnTo>
                    <a:pt x="435" y="771"/>
                  </a:lnTo>
                  <a:lnTo>
                    <a:pt x="439" y="762"/>
                  </a:lnTo>
                  <a:lnTo>
                    <a:pt x="443" y="754"/>
                  </a:lnTo>
                  <a:lnTo>
                    <a:pt x="445" y="745"/>
                  </a:lnTo>
                  <a:lnTo>
                    <a:pt x="446" y="738"/>
                  </a:lnTo>
                  <a:lnTo>
                    <a:pt x="450" y="729"/>
                  </a:lnTo>
                  <a:lnTo>
                    <a:pt x="452" y="721"/>
                  </a:lnTo>
                  <a:lnTo>
                    <a:pt x="452" y="714"/>
                  </a:lnTo>
                  <a:lnTo>
                    <a:pt x="454" y="707"/>
                  </a:lnTo>
                  <a:lnTo>
                    <a:pt x="456" y="699"/>
                  </a:lnTo>
                  <a:lnTo>
                    <a:pt x="457" y="692"/>
                  </a:lnTo>
                  <a:lnTo>
                    <a:pt x="457" y="684"/>
                  </a:lnTo>
                  <a:lnTo>
                    <a:pt x="457" y="677"/>
                  </a:lnTo>
                  <a:lnTo>
                    <a:pt x="457" y="670"/>
                  </a:lnTo>
                  <a:lnTo>
                    <a:pt x="459" y="662"/>
                  </a:lnTo>
                  <a:lnTo>
                    <a:pt x="459" y="655"/>
                  </a:lnTo>
                  <a:lnTo>
                    <a:pt x="459" y="649"/>
                  </a:lnTo>
                  <a:lnTo>
                    <a:pt x="459" y="642"/>
                  </a:lnTo>
                  <a:lnTo>
                    <a:pt x="459" y="638"/>
                  </a:lnTo>
                  <a:lnTo>
                    <a:pt x="457" y="631"/>
                  </a:lnTo>
                  <a:lnTo>
                    <a:pt x="457" y="625"/>
                  </a:lnTo>
                  <a:lnTo>
                    <a:pt x="457" y="620"/>
                  </a:lnTo>
                  <a:lnTo>
                    <a:pt x="457" y="614"/>
                  </a:lnTo>
                  <a:lnTo>
                    <a:pt x="457" y="609"/>
                  </a:lnTo>
                  <a:lnTo>
                    <a:pt x="457" y="603"/>
                  </a:lnTo>
                  <a:lnTo>
                    <a:pt x="456" y="600"/>
                  </a:lnTo>
                  <a:lnTo>
                    <a:pt x="456" y="594"/>
                  </a:lnTo>
                  <a:lnTo>
                    <a:pt x="454" y="589"/>
                  </a:lnTo>
                  <a:lnTo>
                    <a:pt x="454" y="585"/>
                  </a:lnTo>
                  <a:lnTo>
                    <a:pt x="452" y="578"/>
                  </a:lnTo>
                  <a:lnTo>
                    <a:pt x="452" y="572"/>
                  </a:lnTo>
                  <a:lnTo>
                    <a:pt x="450" y="565"/>
                  </a:lnTo>
                  <a:lnTo>
                    <a:pt x="450" y="559"/>
                  </a:lnTo>
                  <a:lnTo>
                    <a:pt x="448" y="550"/>
                  </a:lnTo>
                  <a:lnTo>
                    <a:pt x="448" y="544"/>
                  </a:lnTo>
                  <a:lnTo>
                    <a:pt x="446" y="535"/>
                  </a:lnTo>
                  <a:lnTo>
                    <a:pt x="445" y="528"/>
                  </a:lnTo>
                  <a:lnTo>
                    <a:pt x="443" y="519"/>
                  </a:lnTo>
                  <a:lnTo>
                    <a:pt x="443" y="511"/>
                  </a:lnTo>
                  <a:lnTo>
                    <a:pt x="441" y="502"/>
                  </a:lnTo>
                  <a:lnTo>
                    <a:pt x="441" y="495"/>
                  </a:lnTo>
                  <a:lnTo>
                    <a:pt x="439" y="485"/>
                  </a:lnTo>
                  <a:lnTo>
                    <a:pt x="437" y="478"/>
                  </a:lnTo>
                  <a:lnTo>
                    <a:pt x="435" y="469"/>
                  </a:lnTo>
                  <a:lnTo>
                    <a:pt x="435" y="460"/>
                  </a:lnTo>
                  <a:lnTo>
                    <a:pt x="433" y="452"/>
                  </a:lnTo>
                  <a:lnTo>
                    <a:pt x="433" y="443"/>
                  </a:lnTo>
                  <a:lnTo>
                    <a:pt x="432" y="436"/>
                  </a:lnTo>
                  <a:lnTo>
                    <a:pt x="430" y="428"/>
                  </a:lnTo>
                  <a:lnTo>
                    <a:pt x="428" y="421"/>
                  </a:lnTo>
                  <a:lnTo>
                    <a:pt x="428" y="415"/>
                  </a:lnTo>
                  <a:lnTo>
                    <a:pt x="426" y="408"/>
                  </a:lnTo>
                  <a:lnTo>
                    <a:pt x="426" y="401"/>
                  </a:lnTo>
                  <a:lnTo>
                    <a:pt x="424" y="395"/>
                  </a:lnTo>
                  <a:lnTo>
                    <a:pt x="424" y="391"/>
                  </a:lnTo>
                  <a:lnTo>
                    <a:pt x="422" y="382"/>
                  </a:lnTo>
                  <a:lnTo>
                    <a:pt x="422" y="377"/>
                  </a:lnTo>
                  <a:lnTo>
                    <a:pt x="422" y="369"/>
                  </a:lnTo>
                  <a:lnTo>
                    <a:pt x="422" y="362"/>
                  </a:lnTo>
                  <a:lnTo>
                    <a:pt x="421" y="358"/>
                  </a:lnTo>
                  <a:lnTo>
                    <a:pt x="421" y="354"/>
                  </a:lnTo>
                  <a:lnTo>
                    <a:pt x="421" y="349"/>
                  </a:lnTo>
                  <a:lnTo>
                    <a:pt x="421" y="345"/>
                  </a:lnTo>
                  <a:lnTo>
                    <a:pt x="421" y="338"/>
                  </a:lnTo>
                  <a:lnTo>
                    <a:pt x="419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9" y="319"/>
                  </a:lnTo>
                  <a:lnTo>
                    <a:pt x="417" y="314"/>
                  </a:lnTo>
                  <a:lnTo>
                    <a:pt x="417" y="308"/>
                  </a:lnTo>
                  <a:lnTo>
                    <a:pt x="417" y="303"/>
                  </a:lnTo>
                  <a:lnTo>
                    <a:pt x="417" y="297"/>
                  </a:lnTo>
                  <a:lnTo>
                    <a:pt x="417" y="292"/>
                  </a:lnTo>
                  <a:lnTo>
                    <a:pt x="415" y="288"/>
                  </a:lnTo>
                  <a:lnTo>
                    <a:pt x="415" y="284"/>
                  </a:lnTo>
                  <a:lnTo>
                    <a:pt x="415" y="279"/>
                  </a:lnTo>
                  <a:lnTo>
                    <a:pt x="415" y="275"/>
                  </a:lnTo>
                  <a:lnTo>
                    <a:pt x="415" y="270"/>
                  </a:lnTo>
                  <a:lnTo>
                    <a:pt x="415" y="266"/>
                  </a:lnTo>
                  <a:lnTo>
                    <a:pt x="415" y="260"/>
                  </a:lnTo>
                  <a:lnTo>
                    <a:pt x="415" y="255"/>
                  </a:lnTo>
                  <a:lnTo>
                    <a:pt x="415" y="251"/>
                  </a:lnTo>
                  <a:lnTo>
                    <a:pt x="415" y="249"/>
                  </a:lnTo>
                  <a:lnTo>
                    <a:pt x="421" y="247"/>
                  </a:lnTo>
                  <a:lnTo>
                    <a:pt x="426" y="240"/>
                  </a:lnTo>
                  <a:lnTo>
                    <a:pt x="435" y="235"/>
                  </a:lnTo>
                  <a:lnTo>
                    <a:pt x="443" y="227"/>
                  </a:lnTo>
                  <a:lnTo>
                    <a:pt x="452" y="220"/>
                  </a:lnTo>
                  <a:lnTo>
                    <a:pt x="459" y="212"/>
                  </a:lnTo>
                  <a:lnTo>
                    <a:pt x="467" y="205"/>
                  </a:lnTo>
                  <a:lnTo>
                    <a:pt x="470" y="196"/>
                  </a:lnTo>
                  <a:lnTo>
                    <a:pt x="474" y="190"/>
                  </a:lnTo>
                  <a:lnTo>
                    <a:pt x="476" y="183"/>
                  </a:lnTo>
                  <a:lnTo>
                    <a:pt x="478" y="177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78" y="165"/>
                  </a:lnTo>
                  <a:lnTo>
                    <a:pt x="480" y="165"/>
                  </a:lnTo>
                  <a:lnTo>
                    <a:pt x="481" y="163"/>
                  </a:lnTo>
                  <a:lnTo>
                    <a:pt x="489" y="161"/>
                  </a:lnTo>
                  <a:lnTo>
                    <a:pt x="492" y="157"/>
                  </a:lnTo>
                  <a:lnTo>
                    <a:pt x="498" y="153"/>
                  </a:lnTo>
                  <a:lnTo>
                    <a:pt x="504" y="152"/>
                  </a:lnTo>
                  <a:lnTo>
                    <a:pt x="511" y="148"/>
                  </a:lnTo>
                  <a:lnTo>
                    <a:pt x="516" y="144"/>
                  </a:lnTo>
                  <a:lnTo>
                    <a:pt x="522" y="141"/>
                  </a:lnTo>
                  <a:lnTo>
                    <a:pt x="527" y="135"/>
                  </a:lnTo>
                  <a:lnTo>
                    <a:pt x="533" y="131"/>
                  </a:lnTo>
                  <a:lnTo>
                    <a:pt x="537" y="128"/>
                  </a:lnTo>
                  <a:lnTo>
                    <a:pt x="542" y="124"/>
                  </a:lnTo>
                  <a:lnTo>
                    <a:pt x="544" y="118"/>
                  </a:lnTo>
                  <a:lnTo>
                    <a:pt x="546" y="117"/>
                  </a:lnTo>
                  <a:lnTo>
                    <a:pt x="546" y="87"/>
                  </a:lnTo>
                  <a:lnTo>
                    <a:pt x="548" y="89"/>
                  </a:lnTo>
                  <a:lnTo>
                    <a:pt x="553" y="93"/>
                  </a:lnTo>
                  <a:lnTo>
                    <a:pt x="557" y="94"/>
                  </a:lnTo>
                  <a:lnTo>
                    <a:pt x="563" y="98"/>
                  </a:lnTo>
                  <a:lnTo>
                    <a:pt x="570" y="100"/>
                  </a:lnTo>
                  <a:lnTo>
                    <a:pt x="577" y="106"/>
                  </a:lnTo>
                  <a:lnTo>
                    <a:pt x="585" y="109"/>
                  </a:lnTo>
                  <a:lnTo>
                    <a:pt x="592" y="115"/>
                  </a:lnTo>
                  <a:lnTo>
                    <a:pt x="598" y="117"/>
                  </a:lnTo>
                  <a:lnTo>
                    <a:pt x="601" y="118"/>
                  </a:lnTo>
                  <a:lnTo>
                    <a:pt x="607" y="122"/>
                  </a:lnTo>
                  <a:lnTo>
                    <a:pt x="612" y="124"/>
                  </a:lnTo>
                  <a:lnTo>
                    <a:pt x="618" y="126"/>
                  </a:lnTo>
                  <a:lnTo>
                    <a:pt x="623" y="129"/>
                  </a:lnTo>
                  <a:lnTo>
                    <a:pt x="629" y="131"/>
                  </a:lnTo>
                  <a:lnTo>
                    <a:pt x="634" y="135"/>
                  </a:lnTo>
                  <a:lnTo>
                    <a:pt x="640" y="137"/>
                  </a:lnTo>
                  <a:lnTo>
                    <a:pt x="647" y="141"/>
                  </a:lnTo>
                  <a:lnTo>
                    <a:pt x="653" y="142"/>
                  </a:lnTo>
                  <a:lnTo>
                    <a:pt x="660" y="146"/>
                  </a:lnTo>
                  <a:lnTo>
                    <a:pt x="666" y="148"/>
                  </a:lnTo>
                  <a:lnTo>
                    <a:pt x="673" y="150"/>
                  </a:lnTo>
                  <a:lnTo>
                    <a:pt x="679" y="152"/>
                  </a:lnTo>
                  <a:lnTo>
                    <a:pt x="686" y="155"/>
                  </a:lnTo>
                  <a:lnTo>
                    <a:pt x="693" y="157"/>
                  </a:lnTo>
                  <a:lnTo>
                    <a:pt x="701" y="161"/>
                  </a:lnTo>
                  <a:lnTo>
                    <a:pt x="708" y="163"/>
                  </a:lnTo>
                  <a:lnTo>
                    <a:pt x="717" y="165"/>
                  </a:lnTo>
                  <a:lnTo>
                    <a:pt x="725" y="166"/>
                  </a:lnTo>
                  <a:lnTo>
                    <a:pt x="732" y="170"/>
                  </a:lnTo>
                  <a:lnTo>
                    <a:pt x="740" y="170"/>
                  </a:lnTo>
                  <a:lnTo>
                    <a:pt x="747" y="174"/>
                  </a:lnTo>
                  <a:lnTo>
                    <a:pt x="756" y="176"/>
                  </a:lnTo>
                  <a:lnTo>
                    <a:pt x="763" y="177"/>
                  </a:lnTo>
                  <a:lnTo>
                    <a:pt x="773" y="177"/>
                  </a:lnTo>
                  <a:lnTo>
                    <a:pt x="782" y="181"/>
                  </a:lnTo>
                  <a:lnTo>
                    <a:pt x="789" y="181"/>
                  </a:lnTo>
                  <a:lnTo>
                    <a:pt x="799" y="183"/>
                  </a:lnTo>
                  <a:lnTo>
                    <a:pt x="806" y="185"/>
                  </a:lnTo>
                  <a:lnTo>
                    <a:pt x="815" y="187"/>
                  </a:lnTo>
                  <a:lnTo>
                    <a:pt x="824" y="187"/>
                  </a:lnTo>
                  <a:lnTo>
                    <a:pt x="834" y="187"/>
                  </a:lnTo>
                  <a:lnTo>
                    <a:pt x="841" y="188"/>
                  </a:lnTo>
                  <a:lnTo>
                    <a:pt x="850" y="188"/>
                  </a:lnTo>
                  <a:lnTo>
                    <a:pt x="859" y="188"/>
                  </a:lnTo>
                  <a:lnTo>
                    <a:pt x="869" y="188"/>
                  </a:lnTo>
                  <a:lnTo>
                    <a:pt x="878" y="188"/>
                  </a:lnTo>
                  <a:lnTo>
                    <a:pt x="887" y="190"/>
                  </a:lnTo>
                  <a:lnTo>
                    <a:pt x="896" y="188"/>
                  </a:lnTo>
                  <a:lnTo>
                    <a:pt x="905" y="188"/>
                  </a:lnTo>
                  <a:lnTo>
                    <a:pt x="915" y="188"/>
                  </a:lnTo>
                  <a:lnTo>
                    <a:pt x="924" y="188"/>
                  </a:lnTo>
                  <a:lnTo>
                    <a:pt x="933" y="187"/>
                  </a:lnTo>
                  <a:lnTo>
                    <a:pt x="942" y="185"/>
                  </a:lnTo>
                  <a:lnTo>
                    <a:pt x="950" y="183"/>
                  </a:lnTo>
                  <a:lnTo>
                    <a:pt x="959" y="183"/>
                  </a:lnTo>
                  <a:lnTo>
                    <a:pt x="966" y="181"/>
                  </a:lnTo>
                  <a:lnTo>
                    <a:pt x="976" y="179"/>
                  </a:lnTo>
                  <a:lnTo>
                    <a:pt x="983" y="177"/>
                  </a:lnTo>
                  <a:lnTo>
                    <a:pt x="992" y="177"/>
                  </a:lnTo>
                  <a:lnTo>
                    <a:pt x="1000" y="174"/>
                  </a:lnTo>
                  <a:lnTo>
                    <a:pt x="1007" y="172"/>
                  </a:lnTo>
                  <a:lnTo>
                    <a:pt x="1014" y="170"/>
                  </a:lnTo>
                  <a:lnTo>
                    <a:pt x="1022" y="168"/>
                  </a:lnTo>
                  <a:lnTo>
                    <a:pt x="1027" y="166"/>
                  </a:lnTo>
                  <a:lnTo>
                    <a:pt x="1035" y="165"/>
                  </a:lnTo>
                  <a:lnTo>
                    <a:pt x="1042" y="163"/>
                  </a:lnTo>
                  <a:lnTo>
                    <a:pt x="1049" y="161"/>
                  </a:lnTo>
                  <a:lnTo>
                    <a:pt x="1055" y="159"/>
                  </a:lnTo>
                  <a:lnTo>
                    <a:pt x="1060" y="155"/>
                  </a:lnTo>
                  <a:lnTo>
                    <a:pt x="1066" y="153"/>
                  </a:lnTo>
                  <a:lnTo>
                    <a:pt x="1073" y="152"/>
                  </a:lnTo>
                  <a:lnTo>
                    <a:pt x="1079" y="148"/>
                  </a:lnTo>
                  <a:lnTo>
                    <a:pt x="1084" y="146"/>
                  </a:lnTo>
                  <a:lnTo>
                    <a:pt x="1090" y="142"/>
                  </a:lnTo>
                  <a:lnTo>
                    <a:pt x="1095" y="142"/>
                  </a:lnTo>
                  <a:lnTo>
                    <a:pt x="1101" y="139"/>
                  </a:lnTo>
                  <a:lnTo>
                    <a:pt x="1105" y="137"/>
                  </a:lnTo>
                  <a:lnTo>
                    <a:pt x="1110" y="135"/>
                  </a:lnTo>
                  <a:lnTo>
                    <a:pt x="1116" y="133"/>
                  </a:lnTo>
                  <a:lnTo>
                    <a:pt x="1123" y="128"/>
                  </a:lnTo>
                  <a:lnTo>
                    <a:pt x="1132" y="124"/>
                  </a:lnTo>
                  <a:lnTo>
                    <a:pt x="1140" y="118"/>
                  </a:lnTo>
                  <a:lnTo>
                    <a:pt x="1147" y="113"/>
                  </a:lnTo>
                  <a:lnTo>
                    <a:pt x="1153" y="107"/>
                  </a:lnTo>
                  <a:lnTo>
                    <a:pt x="1160" y="104"/>
                  </a:lnTo>
                  <a:lnTo>
                    <a:pt x="1165" y="100"/>
                  </a:lnTo>
                  <a:lnTo>
                    <a:pt x="1169" y="96"/>
                  </a:lnTo>
                  <a:lnTo>
                    <a:pt x="1175" y="91"/>
                  </a:lnTo>
                  <a:lnTo>
                    <a:pt x="1178" y="89"/>
                  </a:lnTo>
                  <a:lnTo>
                    <a:pt x="1184" y="82"/>
                  </a:lnTo>
                  <a:lnTo>
                    <a:pt x="1189" y="78"/>
                  </a:lnTo>
                  <a:lnTo>
                    <a:pt x="1191" y="74"/>
                  </a:lnTo>
                  <a:lnTo>
                    <a:pt x="1193" y="74"/>
                  </a:lnTo>
                  <a:lnTo>
                    <a:pt x="1145" y="70"/>
                  </a:lnTo>
                  <a:lnTo>
                    <a:pt x="1143" y="70"/>
                  </a:lnTo>
                  <a:lnTo>
                    <a:pt x="1140" y="74"/>
                  </a:lnTo>
                  <a:lnTo>
                    <a:pt x="1134" y="78"/>
                  </a:lnTo>
                  <a:lnTo>
                    <a:pt x="1127" y="85"/>
                  </a:lnTo>
                  <a:lnTo>
                    <a:pt x="1121" y="87"/>
                  </a:lnTo>
                  <a:lnTo>
                    <a:pt x="1116" y="91"/>
                  </a:lnTo>
                  <a:lnTo>
                    <a:pt x="1110" y="94"/>
                  </a:lnTo>
                  <a:lnTo>
                    <a:pt x="1105" y="100"/>
                  </a:lnTo>
                  <a:lnTo>
                    <a:pt x="1097" y="104"/>
                  </a:lnTo>
                  <a:lnTo>
                    <a:pt x="1092" y="107"/>
                  </a:lnTo>
                  <a:lnTo>
                    <a:pt x="1084" y="113"/>
                  </a:lnTo>
                  <a:lnTo>
                    <a:pt x="1079" y="118"/>
                  </a:lnTo>
                  <a:lnTo>
                    <a:pt x="1070" y="122"/>
                  </a:lnTo>
                  <a:lnTo>
                    <a:pt x="1062" y="126"/>
                  </a:lnTo>
                  <a:lnTo>
                    <a:pt x="1053" y="131"/>
                  </a:lnTo>
                  <a:lnTo>
                    <a:pt x="1044" y="135"/>
                  </a:lnTo>
                  <a:lnTo>
                    <a:pt x="1038" y="137"/>
                  </a:lnTo>
                  <a:lnTo>
                    <a:pt x="1035" y="139"/>
                  </a:lnTo>
                  <a:lnTo>
                    <a:pt x="1029" y="141"/>
                  </a:lnTo>
                  <a:lnTo>
                    <a:pt x="1025" y="142"/>
                  </a:lnTo>
                  <a:lnTo>
                    <a:pt x="1020" y="144"/>
                  </a:lnTo>
                  <a:lnTo>
                    <a:pt x="1016" y="148"/>
                  </a:lnTo>
                  <a:lnTo>
                    <a:pt x="1011" y="150"/>
                  </a:lnTo>
                  <a:lnTo>
                    <a:pt x="1007" y="152"/>
                  </a:lnTo>
                  <a:lnTo>
                    <a:pt x="1001" y="152"/>
                  </a:lnTo>
                  <a:lnTo>
                    <a:pt x="996" y="153"/>
                  </a:lnTo>
                  <a:lnTo>
                    <a:pt x="990" y="155"/>
                  </a:lnTo>
                  <a:lnTo>
                    <a:pt x="987" y="157"/>
                  </a:lnTo>
                  <a:lnTo>
                    <a:pt x="981" y="159"/>
                  </a:lnTo>
                  <a:lnTo>
                    <a:pt x="976" y="161"/>
                  </a:lnTo>
                  <a:lnTo>
                    <a:pt x="972" y="161"/>
                  </a:lnTo>
                  <a:lnTo>
                    <a:pt x="966" y="163"/>
                  </a:lnTo>
                  <a:lnTo>
                    <a:pt x="961" y="163"/>
                  </a:lnTo>
                  <a:lnTo>
                    <a:pt x="955" y="165"/>
                  </a:lnTo>
                  <a:lnTo>
                    <a:pt x="950" y="165"/>
                  </a:lnTo>
                  <a:lnTo>
                    <a:pt x="946" y="166"/>
                  </a:lnTo>
                  <a:lnTo>
                    <a:pt x="941" y="166"/>
                  </a:lnTo>
                  <a:lnTo>
                    <a:pt x="935" y="166"/>
                  </a:lnTo>
                  <a:lnTo>
                    <a:pt x="929" y="168"/>
                  </a:lnTo>
                  <a:lnTo>
                    <a:pt x="924" y="168"/>
                  </a:lnTo>
                  <a:lnTo>
                    <a:pt x="918" y="168"/>
                  </a:lnTo>
                  <a:lnTo>
                    <a:pt x="913" y="168"/>
                  </a:lnTo>
                  <a:lnTo>
                    <a:pt x="907" y="168"/>
                  </a:lnTo>
                  <a:lnTo>
                    <a:pt x="902" y="168"/>
                  </a:lnTo>
                  <a:lnTo>
                    <a:pt x="896" y="168"/>
                  </a:lnTo>
                  <a:lnTo>
                    <a:pt x="891" y="168"/>
                  </a:lnTo>
                  <a:lnTo>
                    <a:pt x="885" y="168"/>
                  </a:lnTo>
                  <a:lnTo>
                    <a:pt x="880" y="168"/>
                  </a:lnTo>
                  <a:lnTo>
                    <a:pt x="874" y="166"/>
                  </a:lnTo>
                  <a:lnTo>
                    <a:pt x="869" y="166"/>
                  </a:lnTo>
                  <a:lnTo>
                    <a:pt x="861" y="166"/>
                  </a:lnTo>
                  <a:lnTo>
                    <a:pt x="858" y="166"/>
                  </a:lnTo>
                  <a:lnTo>
                    <a:pt x="852" y="165"/>
                  </a:lnTo>
                  <a:lnTo>
                    <a:pt x="845" y="165"/>
                  </a:lnTo>
                  <a:lnTo>
                    <a:pt x="839" y="165"/>
                  </a:lnTo>
                  <a:lnTo>
                    <a:pt x="834" y="165"/>
                  </a:lnTo>
                  <a:lnTo>
                    <a:pt x="828" y="163"/>
                  </a:lnTo>
                  <a:lnTo>
                    <a:pt x="823" y="163"/>
                  </a:lnTo>
                  <a:lnTo>
                    <a:pt x="817" y="161"/>
                  </a:lnTo>
                  <a:lnTo>
                    <a:pt x="810" y="161"/>
                  </a:lnTo>
                  <a:lnTo>
                    <a:pt x="804" y="159"/>
                  </a:lnTo>
                  <a:lnTo>
                    <a:pt x="799" y="159"/>
                  </a:lnTo>
                  <a:lnTo>
                    <a:pt x="791" y="157"/>
                  </a:lnTo>
                  <a:lnTo>
                    <a:pt x="787" y="157"/>
                  </a:lnTo>
                  <a:lnTo>
                    <a:pt x="780" y="155"/>
                  </a:lnTo>
                  <a:lnTo>
                    <a:pt x="775" y="155"/>
                  </a:lnTo>
                  <a:lnTo>
                    <a:pt x="769" y="153"/>
                  </a:lnTo>
                  <a:lnTo>
                    <a:pt x="763" y="152"/>
                  </a:lnTo>
                  <a:lnTo>
                    <a:pt x="756" y="152"/>
                  </a:lnTo>
                  <a:lnTo>
                    <a:pt x="751" y="150"/>
                  </a:lnTo>
                  <a:lnTo>
                    <a:pt x="745" y="148"/>
                  </a:lnTo>
                  <a:lnTo>
                    <a:pt x="740" y="148"/>
                  </a:lnTo>
                  <a:lnTo>
                    <a:pt x="732" y="144"/>
                  </a:lnTo>
                  <a:lnTo>
                    <a:pt x="727" y="142"/>
                  </a:lnTo>
                  <a:lnTo>
                    <a:pt x="721" y="142"/>
                  </a:lnTo>
                  <a:lnTo>
                    <a:pt x="714" y="141"/>
                  </a:lnTo>
                  <a:lnTo>
                    <a:pt x="708" y="137"/>
                  </a:lnTo>
                  <a:lnTo>
                    <a:pt x="703" y="135"/>
                  </a:lnTo>
                  <a:lnTo>
                    <a:pt x="695" y="135"/>
                  </a:lnTo>
                  <a:lnTo>
                    <a:pt x="690" y="133"/>
                  </a:lnTo>
                  <a:lnTo>
                    <a:pt x="682" y="129"/>
                  </a:lnTo>
                  <a:lnTo>
                    <a:pt x="677" y="128"/>
                  </a:lnTo>
                  <a:lnTo>
                    <a:pt x="669" y="126"/>
                  </a:lnTo>
                  <a:lnTo>
                    <a:pt x="664" y="124"/>
                  </a:lnTo>
                  <a:lnTo>
                    <a:pt x="658" y="122"/>
                  </a:lnTo>
                  <a:lnTo>
                    <a:pt x="651" y="118"/>
                  </a:lnTo>
                  <a:lnTo>
                    <a:pt x="645" y="117"/>
                  </a:lnTo>
                  <a:lnTo>
                    <a:pt x="640" y="115"/>
                  </a:lnTo>
                  <a:lnTo>
                    <a:pt x="633" y="111"/>
                  </a:lnTo>
                  <a:lnTo>
                    <a:pt x="627" y="109"/>
                  </a:lnTo>
                  <a:lnTo>
                    <a:pt x="620" y="107"/>
                  </a:lnTo>
                  <a:lnTo>
                    <a:pt x="614" y="104"/>
                  </a:lnTo>
                  <a:lnTo>
                    <a:pt x="607" y="100"/>
                  </a:lnTo>
                  <a:lnTo>
                    <a:pt x="601" y="98"/>
                  </a:lnTo>
                  <a:lnTo>
                    <a:pt x="596" y="94"/>
                  </a:lnTo>
                  <a:lnTo>
                    <a:pt x="590" y="93"/>
                  </a:lnTo>
                  <a:lnTo>
                    <a:pt x="581" y="89"/>
                  </a:lnTo>
                  <a:lnTo>
                    <a:pt x="575" y="85"/>
                  </a:lnTo>
                  <a:lnTo>
                    <a:pt x="570" y="82"/>
                  </a:lnTo>
                  <a:lnTo>
                    <a:pt x="564" y="80"/>
                  </a:lnTo>
                  <a:lnTo>
                    <a:pt x="557" y="74"/>
                  </a:lnTo>
                  <a:lnTo>
                    <a:pt x="551" y="72"/>
                  </a:lnTo>
                  <a:lnTo>
                    <a:pt x="544" y="69"/>
                  </a:lnTo>
                  <a:lnTo>
                    <a:pt x="539" y="65"/>
                  </a:lnTo>
                  <a:lnTo>
                    <a:pt x="537" y="63"/>
                  </a:lnTo>
                  <a:lnTo>
                    <a:pt x="537" y="56"/>
                  </a:lnTo>
                  <a:lnTo>
                    <a:pt x="535" y="52"/>
                  </a:lnTo>
                  <a:lnTo>
                    <a:pt x="533" y="47"/>
                  </a:lnTo>
                  <a:lnTo>
                    <a:pt x="533" y="41"/>
                  </a:lnTo>
                  <a:lnTo>
                    <a:pt x="531" y="35"/>
                  </a:lnTo>
                  <a:lnTo>
                    <a:pt x="529" y="30"/>
                  </a:lnTo>
                  <a:lnTo>
                    <a:pt x="527" y="24"/>
                  </a:lnTo>
                  <a:lnTo>
                    <a:pt x="526" y="19"/>
                  </a:lnTo>
                  <a:lnTo>
                    <a:pt x="524" y="15"/>
                  </a:lnTo>
                  <a:lnTo>
                    <a:pt x="522" y="10"/>
                  </a:lnTo>
                  <a:lnTo>
                    <a:pt x="520" y="6"/>
                  </a:lnTo>
                  <a:lnTo>
                    <a:pt x="516" y="2"/>
                  </a:lnTo>
                  <a:lnTo>
                    <a:pt x="515" y="2"/>
                  </a:lnTo>
                  <a:lnTo>
                    <a:pt x="511" y="0"/>
                  </a:lnTo>
                  <a:lnTo>
                    <a:pt x="505" y="0"/>
                  </a:lnTo>
                  <a:lnTo>
                    <a:pt x="500" y="0"/>
                  </a:lnTo>
                  <a:lnTo>
                    <a:pt x="492" y="0"/>
                  </a:lnTo>
                  <a:lnTo>
                    <a:pt x="485" y="0"/>
                  </a:lnTo>
                  <a:lnTo>
                    <a:pt x="476" y="0"/>
                  </a:lnTo>
                  <a:lnTo>
                    <a:pt x="467" y="2"/>
                  </a:lnTo>
                  <a:lnTo>
                    <a:pt x="459" y="4"/>
                  </a:lnTo>
                  <a:lnTo>
                    <a:pt x="450" y="6"/>
                  </a:lnTo>
                  <a:lnTo>
                    <a:pt x="443" y="8"/>
                  </a:lnTo>
                  <a:lnTo>
                    <a:pt x="435" y="8"/>
                  </a:lnTo>
                  <a:lnTo>
                    <a:pt x="430" y="10"/>
                  </a:lnTo>
                  <a:lnTo>
                    <a:pt x="422" y="10"/>
                  </a:lnTo>
                  <a:lnTo>
                    <a:pt x="419" y="12"/>
                  </a:lnTo>
                  <a:lnTo>
                    <a:pt x="415" y="12"/>
                  </a:lnTo>
                  <a:lnTo>
                    <a:pt x="415" y="13"/>
                  </a:lnTo>
                  <a:lnTo>
                    <a:pt x="417" y="19"/>
                  </a:lnTo>
                  <a:lnTo>
                    <a:pt x="419" y="19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33" y="23"/>
                  </a:lnTo>
                  <a:lnTo>
                    <a:pt x="437" y="21"/>
                  </a:lnTo>
                  <a:lnTo>
                    <a:pt x="443" y="21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7" y="19"/>
                  </a:lnTo>
                  <a:lnTo>
                    <a:pt x="461" y="17"/>
                  </a:lnTo>
                  <a:lnTo>
                    <a:pt x="467" y="17"/>
                  </a:lnTo>
                  <a:lnTo>
                    <a:pt x="472" y="17"/>
                  </a:lnTo>
                  <a:lnTo>
                    <a:pt x="476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91" y="17"/>
                  </a:lnTo>
                  <a:lnTo>
                    <a:pt x="496" y="19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504" y="28"/>
                  </a:lnTo>
                  <a:lnTo>
                    <a:pt x="505" y="32"/>
                  </a:lnTo>
                  <a:lnTo>
                    <a:pt x="507" y="37"/>
                  </a:lnTo>
                  <a:lnTo>
                    <a:pt x="509" y="43"/>
                  </a:lnTo>
                  <a:lnTo>
                    <a:pt x="511" y="50"/>
                  </a:lnTo>
                  <a:lnTo>
                    <a:pt x="513" y="56"/>
                  </a:lnTo>
                  <a:lnTo>
                    <a:pt x="516" y="63"/>
                  </a:lnTo>
                  <a:lnTo>
                    <a:pt x="516" y="70"/>
                  </a:lnTo>
                  <a:lnTo>
                    <a:pt x="518" y="76"/>
                  </a:lnTo>
                  <a:lnTo>
                    <a:pt x="520" y="83"/>
                  </a:lnTo>
                  <a:lnTo>
                    <a:pt x="520" y="91"/>
                  </a:lnTo>
                  <a:lnTo>
                    <a:pt x="520" y="94"/>
                  </a:lnTo>
                  <a:lnTo>
                    <a:pt x="520" y="100"/>
                  </a:lnTo>
                  <a:lnTo>
                    <a:pt x="518" y="106"/>
                  </a:lnTo>
                  <a:lnTo>
                    <a:pt x="516" y="109"/>
                  </a:lnTo>
                  <a:lnTo>
                    <a:pt x="511" y="113"/>
                  </a:lnTo>
                  <a:lnTo>
                    <a:pt x="505" y="118"/>
                  </a:lnTo>
                  <a:lnTo>
                    <a:pt x="500" y="120"/>
                  </a:lnTo>
                  <a:lnTo>
                    <a:pt x="494" y="124"/>
                  </a:lnTo>
                  <a:lnTo>
                    <a:pt x="489" y="126"/>
                  </a:lnTo>
                  <a:lnTo>
                    <a:pt x="485" y="128"/>
                  </a:lnTo>
                  <a:lnTo>
                    <a:pt x="481" y="128"/>
                  </a:lnTo>
                  <a:lnTo>
                    <a:pt x="480" y="126"/>
                  </a:lnTo>
                  <a:lnTo>
                    <a:pt x="480" y="122"/>
                  </a:lnTo>
                  <a:lnTo>
                    <a:pt x="478" y="115"/>
                  </a:lnTo>
                  <a:lnTo>
                    <a:pt x="478" y="107"/>
                  </a:lnTo>
                  <a:lnTo>
                    <a:pt x="474" y="100"/>
                  </a:lnTo>
                  <a:lnTo>
                    <a:pt x="470" y="93"/>
                  </a:lnTo>
                  <a:lnTo>
                    <a:pt x="465" y="89"/>
                  </a:lnTo>
                  <a:lnTo>
                    <a:pt x="459" y="87"/>
                  </a:lnTo>
                  <a:lnTo>
                    <a:pt x="452" y="87"/>
                  </a:lnTo>
                  <a:lnTo>
                    <a:pt x="450" y="91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5" y="102"/>
                  </a:lnTo>
                  <a:lnTo>
                    <a:pt x="446" y="109"/>
                  </a:lnTo>
                  <a:lnTo>
                    <a:pt x="446" y="113"/>
                  </a:lnTo>
                  <a:lnTo>
                    <a:pt x="446" y="118"/>
                  </a:lnTo>
                  <a:lnTo>
                    <a:pt x="448" y="124"/>
                  </a:lnTo>
                  <a:lnTo>
                    <a:pt x="448" y="128"/>
                  </a:lnTo>
                  <a:lnTo>
                    <a:pt x="448" y="137"/>
                  </a:lnTo>
                  <a:lnTo>
                    <a:pt x="448" y="146"/>
                  </a:lnTo>
                  <a:lnTo>
                    <a:pt x="446" y="150"/>
                  </a:lnTo>
                  <a:lnTo>
                    <a:pt x="446" y="155"/>
                  </a:lnTo>
                  <a:lnTo>
                    <a:pt x="445" y="159"/>
                  </a:lnTo>
                  <a:lnTo>
                    <a:pt x="445" y="165"/>
                  </a:lnTo>
                  <a:lnTo>
                    <a:pt x="441" y="172"/>
                  </a:lnTo>
                  <a:lnTo>
                    <a:pt x="437" y="181"/>
                  </a:lnTo>
                  <a:lnTo>
                    <a:pt x="433" y="188"/>
                  </a:lnTo>
                  <a:lnTo>
                    <a:pt x="428" y="198"/>
                  </a:lnTo>
                  <a:lnTo>
                    <a:pt x="424" y="201"/>
                  </a:lnTo>
                  <a:lnTo>
                    <a:pt x="421" y="205"/>
                  </a:lnTo>
                  <a:lnTo>
                    <a:pt x="415" y="209"/>
                  </a:lnTo>
                  <a:lnTo>
                    <a:pt x="409" y="212"/>
                  </a:lnTo>
                  <a:lnTo>
                    <a:pt x="404" y="216"/>
                  </a:lnTo>
                  <a:lnTo>
                    <a:pt x="398" y="220"/>
                  </a:lnTo>
                  <a:lnTo>
                    <a:pt x="391" y="222"/>
                  </a:lnTo>
                  <a:lnTo>
                    <a:pt x="387" y="227"/>
                  </a:lnTo>
                  <a:lnTo>
                    <a:pt x="380" y="229"/>
                  </a:lnTo>
                  <a:lnTo>
                    <a:pt x="376" y="233"/>
                  </a:lnTo>
                  <a:lnTo>
                    <a:pt x="371" y="235"/>
                  </a:lnTo>
                  <a:lnTo>
                    <a:pt x="367" y="238"/>
                  </a:lnTo>
                  <a:lnTo>
                    <a:pt x="363" y="242"/>
                  </a:lnTo>
                  <a:lnTo>
                    <a:pt x="363" y="247"/>
                  </a:lnTo>
                  <a:lnTo>
                    <a:pt x="367" y="249"/>
                  </a:lnTo>
                  <a:lnTo>
                    <a:pt x="371" y="251"/>
                  </a:lnTo>
                  <a:lnTo>
                    <a:pt x="376" y="253"/>
                  </a:lnTo>
                  <a:lnTo>
                    <a:pt x="380" y="253"/>
                  </a:lnTo>
                  <a:lnTo>
                    <a:pt x="385" y="253"/>
                  </a:lnTo>
                  <a:lnTo>
                    <a:pt x="389" y="253"/>
                  </a:lnTo>
                  <a:lnTo>
                    <a:pt x="391" y="251"/>
                  </a:lnTo>
                  <a:lnTo>
                    <a:pt x="393" y="251"/>
                  </a:lnTo>
                  <a:lnTo>
                    <a:pt x="393" y="253"/>
                  </a:lnTo>
                  <a:lnTo>
                    <a:pt x="393" y="260"/>
                  </a:lnTo>
                  <a:lnTo>
                    <a:pt x="393" y="266"/>
                  </a:lnTo>
                  <a:lnTo>
                    <a:pt x="393" y="271"/>
                  </a:lnTo>
                  <a:lnTo>
                    <a:pt x="393" y="279"/>
                  </a:lnTo>
                  <a:lnTo>
                    <a:pt x="393" y="286"/>
                  </a:lnTo>
                  <a:lnTo>
                    <a:pt x="393" y="290"/>
                  </a:lnTo>
                  <a:lnTo>
                    <a:pt x="393" y="294"/>
                  </a:lnTo>
                  <a:lnTo>
                    <a:pt x="393" y="299"/>
                  </a:lnTo>
                  <a:lnTo>
                    <a:pt x="393" y="303"/>
                  </a:lnTo>
                  <a:lnTo>
                    <a:pt x="393" y="308"/>
                  </a:lnTo>
                  <a:lnTo>
                    <a:pt x="393" y="312"/>
                  </a:lnTo>
                  <a:lnTo>
                    <a:pt x="393" y="318"/>
                  </a:lnTo>
                  <a:lnTo>
                    <a:pt x="395" y="323"/>
                  </a:lnTo>
                  <a:lnTo>
                    <a:pt x="395" y="329"/>
                  </a:lnTo>
                  <a:lnTo>
                    <a:pt x="395" y="334"/>
                  </a:lnTo>
                  <a:lnTo>
                    <a:pt x="395" y="340"/>
                  </a:lnTo>
                  <a:lnTo>
                    <a:pt x="395" y="345"/>
                  </a:lnTo>
                  <a:lnTo>
                    <a:pt x="395" y="351"/>
                  </a:lnTo>
                  <a:lnTo>
                    <a:pt x="397" y="356"/>
                  </a:lnTo>
                  <a:lnTo>
                    <a:pt x="397" y="364"/>
                  </a:lnTo>
                  <a:lnTo>
                    <a:pt x="397" y="369"/>
                  </a:lnTo>
                  <a:lnTo>
                    <a:pt x="397" y="375"/>
                  </a:lnTo>
                  <a:lnTo>
                    <a:pt x="397" y="382"/>
                  </a:lnTo>
                  <a:lnTo>
                    <a:pt x="397" y="386"/>
                  </a:lnTo>
                  <a:lnTo>
                    <a:pt x="398" y="393"/>
                  </a:lnTo>
                  <a:lnTo>
                    <a:pt x="398" y="399"/>
                  </a:lnTo>
                  <a:lnTo>
                    <a:pt x="398" y="406"/>
                  </a:lnTo>
                  <a:lnTo>
                    <a:pt x="398" y="412"/>
                  </a:lnTo>
                  <a:lnTo>
                    <a:pt x="398" y="417"/>
                  </a:lnTo>
                  <a:lnTo>
                    <a:pt x="398" y="424"/>
                  </a:lnTo>
                  <a:lnTo>
                    <a:pt x="398" y="430"/>
                  </a:lnTo>
                  <a:lnTo>
                    <a:pt x="398" y="436"/>
                  </a:lnTo>
                  <a:lnTo>
                    <a:pt x="400" y="443"/>
                  </a:lnTo>
                  <a:lnTo>
                    <a:pt x="400" y="448"/>
                  </a:lnTo>
                  <a:lnTo>
                    <a:pt x="400" y="454"/>
                  </a:lnTo>
                  <a:lnTo>
                    <a:pt x="400" y="460"/>
                  </a:lnTo>
                  <a:lnTo>
                    <a:pt x="402" y="467"/>
                  </a:lnTo>
                  <a:lnTo>
                    <a:pt x="402" y="471"/>
                  </a:lnTo>
                  <a:lnTo>
                    <a:pt x="402" y="478"/>
                  </a:lnTo>
                  <a:lnTo>
                    <a:pt x="402" y="482"/>
                  </a:lnTo>
                  <a:lnTo>
                    <a:pt x="404" y="487"/>
                  </a:lnTo>
                  <a:lnTo>
                    <a:pt x="404" y="493"/>
                  </a:lnTo>
                  <a:lnTo>
                    <a:pt x="404" y="498"/>
                  </a:lnTo>
                  <a:lnTo>
                    <a:pt x="404" y="504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9"/>
                  </a:lnTo>
                  <a:lnTo>
                    <a:pt x="406" y="522"/>
                  </a:lnTo>
                  <a:lnTo>
                    <a:pt x="408" y="528"/>
                  </a:lnTo>
                  <a:lnTo>
                    <a:pt x="408" y="535"/>
                  </a:lnTo>
                  <a:lnTo>
                    <a:pt x="409" y="544"/>
                  </a:lnTo>
                  <a:lnTo>
                    <a:pt x="409" y="550"/>
                  </a:lnTo>
                  <a:lnTo>
                    <a:pt x="411" y="559"/>
                  </a:lnTo>
                  <a:lnTo>
                    <a:pt x="411" y="566"/>
                  </a:lnTo>
                  <a:lnTo>
                    <a:pt x="413" y="576"/>
                  </a:lnTo>
                  <a:lnTo>
                    <a:pt x="413" y="583"/>
                  </a:lnTo>
                  <a:lnTo>
                    <a:pt x="415" y="592"/>
                  </a:lnTo>
                  <a:lnTo>
                    <a:pt x="415" y="596"/>
                  </a:lnTo>
                  <a:lnTo>
                    <a:pt x="415" y="601"/>
                  </a:lnTo>
                  <a:lnTo>
                    <a:pt x="417" y="607"/>
                  </a:lnTo>
                  <a:lnTo>
                    <a:pt x="417" y="613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7" y="625"/>
                  </a:lnTo>
                  <a:lnTo>
                    <a:pt x="419" y="631"/>
                  </a:lnTo>
                  <a:lnTo>
                    <a:pt x="419" y="636"/>
                  </a:lnTo>
                  <a:lnTo>
                    <a:pt x="419" y="640"/>
                  </a:lnTo>
                  <a:lnTo>
                    <a:pt x="419" y="646"/>
                  </a:lnTo>
                  <a:lnTo>
                    <a:pt x="421" y="651"/>
                  </a:lnTo>
                  <a:lnTo>
                    <a:pt x="421" y="655"/>
                  </a:lnTo>
                  <a:lnTo>
                    <a:pt x="421" y="660"/>
                  </a:lnTo>
                  <a:lnTo>
                    <a:pt x="421" y="666"/>
                  </a:lnTo>
                  <a:lnTo>
                    <a:pt x="421" y="672"/>
                  </a:lnTo>
                  <a:lnTo>
                    <a:pt x="421" y="677"/>
                  </a:lnTo>
                  <a:lnTo>
                    <a:pt x="421" y="683"/>
                  </a:lnTo>
                  <a:lnTo>
                    <a:pt x="421" y="688"/>
                  </a:lnTo>
                  <a:lnTo>
                    <a:pt x="421" y="694"/>
                  </a:lnTo>
                  <a:lnTo>
                    <a:pt x="419" y="699"/>
                  </a:lnTo>
                  <a:lnTo>
                    <a:pt x="419" y="703"/>
                  </a:lnTo>
                  <a:lnTo>
                    <a:pt x="417" y="708"/>
                  </a:lnTo>
                  <a:lnTo>
                    <a:pt x="417" y="714"/>
                  </a:lnTo>
                  <a:lnTo>
                    <a:pt x="415" y="718"/>
                  </a:lnTo>
                  <a:lnTo>
                    <a:pt x="415" y="723"/>
                  </a:lnTo>
                  <a:lnTo>
                    <a:pt x="415" y="729"/>
                  </a:lnTo>
                  <a:lnTo>
                    <a:pt x="413" y="734"/>
                  </a:lnTo>
                  <a:lnTo>
                    <a:pt x="411" y="740"/>
                  </a:lnTo>
                  <a:lnTo>
                    <a:pt x="409" y="743"/>
                  </a:lnTo>
                  <a:lnTo>
                    <a:pt x="408" y="749"/>
                  </a:lnTo>
                  <a:lnTo>
                    <a:pt x="408" y="754"/>
                  </a:lnTo>
                  <a:lnTo>
                    <a:pt x="406" y="760"/>
                  </a:lnTo>
                  <a:lnTo>
                    <a:pt x="404" y="766"/>
                  </a:lnTo>
                  <a:lnTo>
                    <a:pt x="402" y="771"/>
                  </a:lnTo>
                  <a:lnTo>
                    <a:pt x="400" y="777"/>
                  </a:lnTo>
                  <a:lnTo>
                    <a:pt x="398" y="780"/>
                  </a:lnTo>
                  <a:lnTo>
                    <a:pt x="397" y="786"/>
                  </a:lnTo>
                  <a:lnTo>
                    <a:pt x="393" y="790"/>
                  </a:lnTo>
                  <a:lnTo>
                    <a:pt x="391" y="795"/>
                  </a:lnTo>
                  <a:lnTo>
                    <a:pt x="387" y="799"/>
                  </a:lnTo>
                  <a:lnTo>
                    <a:pt x="385" y="804"/>
                  </a:lnTo>
                  <a:lnTo>
                    <a:pt x="382" y="808"/>
                  </a:lnTo>
                  <a:lnTo>
                    <a:pt x="380" y="813"/>
                  </a:lnTo>
                  <a:lnTo>
                    <a:pt x="373" y="823"/>
                  </a:lnTo>
                  <a:lnTo>
                    <a:pt x="363" y="832"/>
                  </a:lnTo>
                  <a:lnTo>
                    <a:pt x="356" y="839"/>
                  </a:lnTo>
                  <a:lnTo>
                    <a:pt x="347" y="849"/>
                  </a:lnTo>
                  <a:lnTo>
                    <a:pt x="343" y="850"/>
                  </a:lnTo>
                  <a:lnTo>
                    <a:pt x="338" y="854"/>
                  </a:lnTo>
                  <a:lnTo>
                    <a:pt x="332" y="858"/>
                  </a:lnTo>
                  <a:lnTo>
                    <a:pt x="328" y="861"/>
                  </a:lnTo>
                  <a:lnTo>
                    <a:pt x="323" y="863"/>
                  </a:lnTo>
                  <a:lnTo>
                    <a:pt x="319" y="867"/>
                  </a:lnTo>
                  <a:lnTo>
                    <a:pt x="314" y="869"/>
                  </a:lnTo>
                  <a:lnTo>
                    <a:pt x="310" y="872"/>
                  </a:lnTo>
                  <a:lnTo>
                    <a:pt x="301" y="876"/>
                  </a:lnTo>
                  <a:lnTo>
                    <a:pt x="291" y="880"/>
                  </a:lnTo>
                  <a:lnTo>
                    <a:pt x="282" y="884"/>
                  </a:lnTo>
                  <a:lnTo>
                    <a:pt x="275" y="887"/>
                  </a:lnTo>
                  <a:lnTo>
                    <a:pt x="266" y="889"/>
                  </a:lnTo>
                  <a:lnTo>
                    <a:pt x="256" y="893"/>
                  </a:lnTo>
                  <a:lnTo>
                    <a:pt x="249" y="893"/>
                  </a:lnTo>
                  <a:lnTo>
                    <a:pt x="240" y="895"/>
                  </a:lnTo>
                  <a:lnTo>
                    <a:pt x="232" y="895"/>
                  </a:lnTo>
                  <a:lnTo>
                    <a:pt x="225" y="895"/>
                  </a:lnTo>
                  <a:lnTo>
                    <a:pt x="218" y="895"/>
                  </a:lnTo>
                  <a:lnTo>
                    <a:pt x="210" y="896"/>
                  </a:lnTo>
                  <a:lnTo>
                    <a:pt x="203" y="895"/>
                  </a:lnTo>
                  <a:lnTo>
                    <a:pt x="196" y="895"/>
                  </a:lnTo>
                  <a:lnTo>
                    <a:pt x="188" y="893"/>
                  </a:lnTo>
                  <a:lnTo>
                    <a:pt x="183" y="893"/>
                  </a:lnTo>
                  <a:lnTo>
                    <a:pt x="175" y="891"/>
                  </a:lnTo>
                  <a:lnTo>
                    <a:pt x="170" y="889"/>
                  </a:lnTo>
                  <a:lnTo>
                    <a:pt x="162" y="887"/>
                  </a:lnTo>
                  <a:lnTo>
                    <a:pt x="159" y="885"/>
                  </a:lnTo>
                  <a:lnTo>
                    <a:pt x="153" y="884"/>
                  </a:lnTo>
                  <a:lnTo>
                    <a:pt x="146" y="880"/>
                  </a:lnTo>
                  <a:lnTo>
                    <a:pt x="142" y="878"/>
                  </a:lnTo>
                  <a:lnTo>
                    <a:pt x="137" y="876"/>
                  </a:lnTo>
                  <a:lnTo>
                    <a:pt x="127" y="872"/>
                  </a:lnTo>
                  <a:lnTo>
                    <a:pt x="122" y="869"/>
                  </a:lnTo>
                  <a:lnTo>
                    <a:pt x="113" y="861"/>
                  </a:lnTo>
                  <a:lnTo>
                    <a:pt x="105" y="854"/>
                  </a:lnTo>
                  <a:lnTo>
                    <a:pt x="100" y="850"/>
                  </a:lnTo>
                  <a:lnTo>
                    <a:pt x="96" y="845"/>
                  </a:lnTo>
                  <a:lnTo>
                    <a:pt x="92" y="841"/>
                  </a:lnTo>
                  <a:lnTo>
                    <a:pt x="87" y="836"/>
                  </a:lnTo>
                  <a:lnTo>
                    <a:pt x="83" y="830"/>
                  </a:lnTo>
                  <a:lnTo>
                    <a:pt x="78" y="825"/>
                  </a:lnTo>
                  <a:lnTo>
                    <a:pt x="74" y="817"/>
                  </a:lnTo>
                  <a:lnTo>
                    <a:pt x="68" y="812"/>
                  </a:lnTo>
                  <a:lnTo>
                    <a:pt x="65" y="804"/>
                  </a:lnTo>
                  <a:lnTo>
                    <a:pt x="61" y="797"/>
                  </a:lnTo>
                  <a:lnTo>
                    <a:pt x="57" y="790"/>
                  </a:lnTo>
                  <a:lnTo>
                    <a:pt x="54" y="784"/>
                  </a:lnTo>
                  <a:lnTo>
                    <a:pt x="48" y="775"/>
                  </a:lnTo>
                  <a:lnTo>
                    <a:pt x="46" y="767"/>
                  </a:lnTo>
                  <a:lnTo>
                    <a:pt x="43" y="760"/>
                  </a:lnTo>
                  <a:lnTo>
                    <a:pt x="39" y="751"/>
                  </a:lnTo>
                  <a:lnTo>
                    <a:pt x="37" y="742"/>
                  </a:lnTo>
                  <a:lnTo>
                    <a:pt x="33" y="734"/>
                  </a:lnTo>
                  <a:lnTo>
                    <a:pt x="31" y="725"/>
                  </a:lnTo>
                  <a:lnTo>
                    <a:pt x="31" y="716"/>
                  </a:lnTo>
                  <a:lnTo>
                    <a:pt x="30" y="710"/>
                  </a:lnTo>
                  <a:lnTo>
                    <a:pt x="30" y="707"/>
                  </a:lnTo>
                  <a:lnTo>
                    <a:pt x="30" y="701"/>
                  </a:lnTo>
                  <a:lnTo>
                    <a:pt x="30" y="697"/>
                  </a:lnTo>
                  <a:lnTo>
                    <a:pt x="30" y="692"/>
                  </a:lnTo>
                  <a:lnTo>
                    <a:pt x="30" y="686"/>
                  </a:lnTo>
                  <a:lnTo>
                    <a:pt x="30" y="683"/>
                  </a:lnTo>
                  <a:lnTo>
                    <a:pt x="30" y="677"/>
                  </a:lnTo>
                  <a:lnTo>
                    <a:pt x="30" y="673"/>
                  </a:lnTo>
                  <a:lnTo>
                    <a:pt x="30" y="668"/>
                  </a:lnTo>
                  <a:lnTo>
                    <a:pt x="30" y="662"/>
                  </a:lnTo>
                  <a:lnTo>
                    <a:pt x="31" y="657"/>
                  </a:lnTo>
                  <a:lnTo>
                    <a:pt x="31" y="653"/>
                  </a:lnTo>
                  <a:lnTo>
                    <a:pt x="33" y="648"/>
                  </a:lnTo>
                  <a:lnTo>
                    <a:pt x="35" y="642"/>
                  </a:lnTo>
                  <a:lnTo>
                    <a:pt x="37" y="638"/>
                  </a:lnTo>
                  <a:lnTo>
                    <a:pt x="39" y="633"/>
                  </a:lnTo>
                  <a:lnTo>
                    <a:pt x="39" y="627"/>
                  </a:lnTo>
                  <a:lnTo>
                    <a:pt x="41" y="620"/>
                  </a:lnTo>
                  <a:lnTo>
                    <a:pt x="43" y="616"/>
                  </a:lnTo>
                  <a:lnTo>
                    <a:pt x="44" y="611"/>
                  </a:lnTo>
                  <a:lnTo>
                    <a:pt x="48" y="605"/>
                  </a:lnTo>
                  <a:lnTo>
                    <a:pt x="50" y="600"/>
                  </a:lnTo>
                  <a:lnTo>
                    <a:pt x="52" y="594"/>
                  </a:lnTo>
                  <a:lnTo>
                    <a:pt x="55" y="587"/>
                  </a:lnTo>
                  <a:lnTo>
                    <a:pt x="57" y="581"/>
                  </a:lnTo>
                  <a:lnTo>
                    <a:pt x="59" y="576"/>
                  </a:lnTo>
                  <a:lnTo>
                    <a:pt x="63" y="570"/>
                  </a:lnTo>
                  <a:lnTo>
                    <a:pt x="65" y="563"/>
                  </a:lnTo>
                  <a:lnTo>
                    <a:pt x="68" y="557"/>
                  </a:lnTo>
                  <a:lnTo>
                    <a:pt x="72" y="552"/>
                  </a:lnTo>
                  <a:lnTo>
                    <a:pt x="74" y="546"/>
                  </a:lnTo>
                  <a:lnTo>
                    <a:pt x="78" y="539"/>
                  </a:lnTo>
                  <a:lnTo>
                    <a:pt x="81" y="533"/>
                  </a:lnTo>
                  <a:lnTo>
                    <a:pt x="83" y="526"/>
                  </a:lnTo>
                  <a:lnTo>
                    <a:pt x="87" y="520"/>
                  </a:lnTo>
                  <a:lnTo>
                    <a:pt x="90" y="513"/>
                  </a:lnTo>
                  <a:lnTo>
                    <a:pt x="94" y="507"/>
                  </a:lnTo>
                  <a:lnTo>
                    <a:pt x="98" y="500"/>
                  </a:lnTo>
                  <a:lnTo>
                    <a:pt x="102" y="495"/>
                  </a:lnTo>
                  <a:lnTo>
                    <a:pt x="103" y="487"/>
                  </a:lnTo>
                  <a:lnTo>
                    <a:pt x="109" y="482"/>
                  </a:lnTo>
                  <a:lnTo>
                    <a:pt x="111" y="476"/>
                  </a:lnTo>
                  <a:lnTo>
                    <a:pt x="116" y="471"/>
                  </a:lnTo>
                  <a:lnTo>
                    <a:pt x="118" y="463"/>
                  </a:lnTo>
                  <a:lnTo>
                    <a:pt x="124" y="458"/>
                  </a:lnTo>
                  <a:lnTo>
                    <a:pt x="127" y="452"/>
                  </a:lnTo>
                  <a:lnTo>
                    <a:pt x="131" y="447"/>
                  </a:lnTo>
                  <a:lnTo>
                    <a:pt x="133" y="439"/>
                  </a:lnTo>
                  <a:lnTo>
                    <a:pt x="137" y="434"/>
                  </a:lnTo>
                  <a:lnTo>
                    <a:pt x="140" y="426"/>
                  </a:lnTo>
                  <a:lnTo>
                    <a:pt x="144" y="421"/>
                  </a:lnTo>
                  <a:lnTo>
                    <a:pt x="148" y="415"/>
                  </a:lnTo>
                  <a:lnTo>
                    <a:pt x="151" y="410"/>
                  </a:lnTo>
                  <a:lnTo>
                    <a:pt x="153" y="404"/>
                  </a:lnTo>
                  <a:lnTo>
                    <a:pt x="159" y="399"/>
                  </a:lnTo>
                  <a:lnTo>
                    <a:pt x="161" y="393"/>
                  </a:lnTo>
                  <a:lnTo>
                    <a:pt x="164" y="388"/>
                  </a:lnTo>
                  <a:lnTo>
                    <a:pt x="168" y="382"/>
                  </a:lnTo>
                  <a:lnTo>
                    <a:pt x="172" y="378"/>
                  </a:lnTo>
                  <a:lnTo>
                    <a:pt x="173" y="373"/>
                  </a:lnTo>
                  <a:lnTo>
                    <a:pt x="177" y="367"/>
                  </a:lnTo>
                  <a:lnTo>
                    <a:pt x="181" y="364"/>
                  </a:lnTo>
                  <a:lnTo>
                    <a:pt x="185" y="360"/>
                  </a:lnTo>
                  <a:lnTo>
                    <a:pt x="186" y="354"/>
                  </a:lnTo>
                  <a:lnTo>
                    <a:pt x="188" y="349"/>
                  </a:lnTo>
                  <a:lnTo>
                    <a:pt x="192" y="345"/>
                  </a:lnTo>
                  <a:lnTo>
                    <a:pt x="194" y="342"/>
                  </a:lnTo>
                  <a:lnTo>
                    <a:pt x="199" y="334"/>
                  </a:lnTo>
                  <a:lnTo>
                    <a:pt x="205" y="327"/>
                  </a:lnTo>
                  <a:lnTo>
                    <a:pt x="207" y="319"/>
                  </a:lnTo>
                  <a:lnTo>
                    <a:pt x="212" y="314"/>
                  </a:lnTo>
                  <a:lnTo>
                    <a:pt x="214" y="310"/>
                  </a:lnTo>
                  <a:lnTo>
                    <a:pt x="218" y="306"/>
                  </a:lnTo>
                  <a:lnTo>
                    <a:pt x="220" y="301"/>
                  </a:lnTo>
                  <a:lnTo>
                    <a:pt x="221" y="297"/>
                  </a:lnTo>
                  <a:lnTo>
                    <a:pt x="221" y="292"/>
                  </a:lnTo>
                  <a:lnTo>
                    <a:pt x="225" y="286"/>
                  </a:lnTo>
                  <a:lnTo>
                    <a:pt x="227" y="281"/>
                  </a:lnTo>
                  <a:lnTo>
                    <a:pt x="229" y="275"/>
                  </a:lnTo>
                  <a:lnTo>
                    <a:pt x="231" y="268"/>
                  </a:lnTo>
                  <a:lnTo>
                    <a:pt x="232" y="262"/>
                  </a:lnTo>
                  <a:lnTo>
                    <a:pt x="234" y="255"/>
                  </a:lnTo>
                  <a:lnTo>
                    <a:pt x="236" y="249"/>
                  </a:lnTo>
                  <a:lnTo>
                    <a:pt x="238" y="240"/>
                  </a:lnTo>
                  <a:lnTo>
                    <a:pt x="240" y="235"/>
                  </a:lnTo>
                  <a:lnTo>
                    <a:pt x="240" y="227"/>
                  </a:lnTo>
                  <a:lnTo>
                    <a:pt x="244" y="220"/>
                  </a:lnTo>
                  <a:lnTo>
                    <a:pt x="244" y="214"/>
                  </a:lnTo>
                  <a:lnTo>
                    <a:pt x="247" y="207"/>
                  </a:lnTo>
                  <a:lnTo>
                    <a:pt x="247" y="200"/>
                  </a:lnTo>
                  <a:lnTo>
                    <a:pt x="249" y="192"/>
                  </a:lnTo>
                  <a:lnTo>
                    <a:pt x="249" y="185"/>
                  </a:lnTo>
                  <a:lnTo>
                    <a:pt x="251" y="179"/>
                  </a:lnTo>
                  <a:lnTo>
                    <a:pt x="253" y="172"/>
                  </a:lnTo>
                  <a:lnTo>
                    <a:pt x="255" y="166"/>
                  </a:lnTo>
                  <a:lnTo>
                    <a:pt x="255" y="161"/>
                  </a:lnTo>
                  <a:lnTo>
                    <a:pt x="256" y="157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4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31"/>
            <p:cNvSpPr>
              <a:spLocks/>
            </p:cNvSpPr>
            <p:nvPr/>
          </p:nvSpPr>
          <p:spPr bwMode="auto">
            <a:xfrm>
              <a:off x="4539" y="3236"/>
              <a:ext cx="141" cy="181"/>
            </a:xfrm>
            <a:custGeom>
              <a:avLst/>
              <a:gdLst>
                <a:gd name="T0" fmla="*/ 3 w 280"/>
                <a:gd name="T1" fmla="*/ 6 h 363"/>
                <a:gd name="T2" fmla="*/ 8 w 280"/>
                <a:gd name="T3" fmla="*/ 19 h 363"/>
                <a:gd name="T4" fmla="*/ 14 w 280"/>
                <a:gd name="T5" fmla="*/ 32 h 363"/>
                <a:gd name="T6" fmla="*/ 16 w 280"/>
                <a:gd name="T7" fmla="*/ 44 h 363"/>
                <a:gd name="T8" fmla="*/ 19 w 280"/>
                <a:gd name="T9" fmla="*/ 60 h 363"/>
                <a:gd name="T10" fmla="*/ 24 w 280"/>
                <a:gd name="T11" fmla="*/ 63 h 363"/>
                <a:gd name="T12" fmla="*/ 35 w 280"/>
                <a:gd name="T13" fmla="*/ 57 h 363"/>
                <a:gd name="T14" fmla="*/ 52 w 280"/>
                <a:gd name="T15" fmla="*/ 48 h 363"/>
                <a:gd name="T16" fmla="*/ 67 w 280"/>
                <a:gd name="T17" fmla="*/ 41 h 363"/>
                <a:gd name="T18" fmla="*/ 80 w 280"/>
                <a:gd name="T19" fmla="*/ 41 h 363"/>
                <a:gd name="T20" fmla="*/ 90 w 280"/>
                <a:gd name="T21" fmla="*/ 52 h 363"/>
                <a:gd name="T22" fmla="*/ 100 w 280"/>
                <a:gd name="T23" fmla="*/ 68 h 363"/>
                <a:gd name="T24" fmla="*/ 108 w 280"/>
                <a:gd name="T25" fmla="*/ 83 h 363"/>
                <a:gd name="T26" fmla="*/ 109 w 280"/>
                <a:gd name="T27" fmla="*/ 87 h 363"/>
                <a:gd name="T28" fmla="*/ 97 w 280"/>
                <a:gd name="T29" fmla="*/ 92 h 363"/>
                <a:gd name="T30" fmla="*/ 86 w 280"/>
                <a:gd name="T31" fmla="*/ 96 h 363"/>
                <a:gd name="T32" fmla="*/ 77 w 280"/>
                <a:gd name="T33" fmla="*/ 100 h 363"/>
                <a:gd name="T34" fmla="*/ 64 w 280"/>
                <a:gd name="T35" fmla="*/ 107 h 363"/>
                <a:gd name="T36" fmla="*/ 64 w 280"/>
                <a:gd name="T37" fmla="*/ 109 h 363"/>
                <a:gd name="T38" fmla="*/ 76 w 280"/>
                <a:gd name="T39" fmla="*/ 107 h 363"/>
                <a:gd name="T40" fmla="*/ 93 w 280"/>
                <a:gd name="T41" fmla="*/ 103 h 363"/>
                <a:gd name="T42" fmla="*/ 108 w 280"/>
                <a:gd name="T43" fmla="*/ 99 h 363"/>
                <a:gd name="T44" fmla="*/ 116 w 280"/>
                <a:gd name="T45" fmla="*/ 103 h 363"/>
                <a:gd name="T46" fmla="*/ 120 w 280"/>
                <a:gd name="T47" fmla="*/ 113 h 363"/>
                <a:gd name="T48" fmla="*/ 125 w 280"/>
                <a:gd name="T49" fmla="*/ 129 h 363"/>
                <a:gd name="T50" fmla="*/ 128 w 280"/>
                <a:gd name="T51" fmla="*/ 144 h 363"/>
                <a:gd name="T52" fmla="*/ 128 w 280"/>
                <a:gd name="T53" fmla="*/ 156 h 363"/>
                <a:gd name="T54" fmla="*/ 127 w 280"/>
                <a:gd name="T55" fmla="*/ 166 h 363"/>
                <a:gd name="T56" fmla="*/ 127 w 280"/>
                <a:gd name="T57" fmla="*/ 175 h 363"/>
                <a:gd name="T58" fmla="*/ 130 w 280"/>
                <a:gd name="T59" fmla="*/ 178 h 363"/>
                <a:gd name="T60" fmla="*/ 136 w 280"/>
                <a:gd name="T61" fmla="*/ 179 h 363"/>
                <a:gd name="T62" fmla="*/ 140 w 280"/>
                <a:gd name="T63" fmla="*/ 171 h 363"/>
                <a:gd name="T64" fmla="*/ 141 w 280"/>
                <a:gd name="T65" fmla="*/ 160 h 363"/>
                <a:gd name="T66" fmla="*/ 141 w 280"/>
                <a:gd name="T67" fmla="*/ 150 h 363"/>
                <a:gd name="T68" fmla="*/ 141 w 280"/>
                <a:gd name="T69" fmla="*/ 139 h 363"/>
                <a:gd name="T70" fmla="*/ 139 w 280"/>
                <a:gd name="T71" fmla="*/ 128 h 363"/>
                <a:gd name="T72" fmla="*/ 138 w 280"/>
                <a:gd name="T73" fmla="*/ 118 h 363"/>
                <a:gd name="T74" fmla="*/ 135 w 280"/>
                <a:gd name="T75" fmla="*/ 104 h 363"/>
                <a:gd name="T76" fmla="*/ 127 w 280"/>
                <a:gd name="T77" fmla="*/ 93 h 363"/>
                <a:gd name="T78" fmla="*/ 120 w 280"/>
                <a:gd name="T79" fmla="*/ 90 h 363"/>
                <a:gd name="T80" fmla="*/ 118 w 280"/>
                <a:gd name="T81" fmla="*/ 83 h 363"/>
                <a:gd name="T82" fmla="*/ 114 w 280"/>
                <a:gd name="T83" fmla="*/ 69 h 363"/>
                <a:gd name="T84" fmla="*/ 108 w 280"/>
                <a:gd name="T85" fmla="*/ 53 h 363"/>
                <a:gd name="T86" fmla="*/ 100 w 280"/>
                <a:gd name="T87" fmla="*/ 41 h 363"/>
                <a:gd name="T88" fmla="*/ 91 w 280"/>
                <a:gd name="T89" fmla="*/ 32 h 363"/>
                <a:gd name="T90" fmla="*/ 81 w 280"/>
                <a:gd name="T91" fmla="*/ 30 h 363"/>
                <a:gd name="T92" fmla="*/ 69 w 280"/>
                <a:gd name="T93" fmla="*/ 31 h 363"/>
                <a:gd name="T94" fmla="*/ 55 w 280"/>
                <a:gd name="T95" fmla="*/ 34 h 363"/>
                <a:gd name="T96" fmla="*/ 43 w 280"/>
                <a:gd name="T97" fmla="*/ 39 h 363"/>
                <a:gd name="T98" fmla="*/ 34 w 280"/>
                <a:gd name="T99" fmla="*/ 43 h 363"/>
                <a:gd name="T100" fmla="*/ 30 w 280"/>
                <a:gd name="T101" fmla="*/ 46 h 363"/>
                <a:gd name="T102" fmla="*/ 28 w 280"/>
                <a:gd name="T103" fmla="*/ 36 h 363"/>
                <a:gd name="T104" fmla="*/ 25 w 280"/>
                <a:gd name="T105" fmla="*/ 26 h 363"/>
                <a:gd name="T106" fmla="*/ 20 w 280"/>
                <a:gd name="T107" fmla="*/ 15 h 363"/>
                <a:gd name="T108" fmla="*/ 12 w 280"/>
                <a:gd name="T109" fmla="*/ 5 h 363"/>
                <a:gd name="T110" fmla="*/ 1 w 280"/>
                <a:gd name="T111" fmla="*/ 0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363"/>
                <a:gd name="T170" fmla="*/ 280 w 280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363">
                  <a:moveTo>
                    <a:pt x="0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5" y="13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4" y="31"/>
                  </a:lnTo>
                  <a:lnTo>
                    <a:pt x="16" y="38"/>
                  </a:lnTo>
                  <a:lnTo>
                    <a:pt x="20" y="46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7" y="64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31" y="81"/>
                  </a:lnTo>
                  <a:lnTo>
                    <a:pt x="31" y="88"/>
                  </a:lnTo>
                  <a:lnTo>
                    <a:pt x="33" y="97"/>
                  </a:lnTo>
                  <a:lnTo>
                    <a:pt x="33" y="107"/>
                  </a:lnTo>
                  <a:lnTo>
                    <a:pt x="37" y="114"/>
                  </a:lnTo>
                  <a:lnTo>
                    <a:pt x="37" y="121"/>
                  </a:lnTo>
                  <a:lnTo>
                    <a:pt x="40" y="127"/>
                  </a:lnTo>
                  <a:lnTo>
                    <a:pt x="42" y="129"/>
                  </a:lnTo>
                  <a:lnTo>
                    <a:pt x="46" y="129"/>
                  </a:lnTo>
                  <a:lnTo>
                    <a:pt x="48" y="127"/>
                  </a:lnTo>
                  <a:lnTo>
                    <a:pt x="53" y="125"/>
                  </a:lnTo>
                  <a:lnTo>
                    <a:pt x="57" y="121"/>
                  </a:lnTo>
                  <a:lnTo>
                    <a:pt x="64" y="120"/>
                  </a:lnTo>
                  <a:lnTo>
                    <a:pt x="70" y="114"/>
                  </a:lnTo>
                  <a:lnTo>
                    <a:pt x="79" y="110"/>
                  </a:lnTo>
                  <a:lnTo>
                    <a:pt x="86" y="105"/>
                  </a:lnTo>
                  <a:lnTo>
                    <a:pt x="96" y="101"/>
                  </a:lnTo>
                  <a:lnTo>
                    <a:pt x="103" y="96"/>
                  </a:lnTo>
                  <a:lnTo>
                    <a:pt x="110" y="92"/>
                  </a:lnTo>
                  <a:lnTo>
                    <a:pt x="120" y="86"/>
                  </a:lnTo>
                  <a:lnTo>
                    <a:pt x="127" y="85"/>
                  </a:lnTo>
                  <a:lnTo>
                    <a:pt x="134" y="83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155" y="81"/>
                  </a:lnTo>
                  <a:lnTo>
                    <a:pt x="158" y="83"/>
                  </a:lnTo>
                  <a:lnTo>
                    <a:pt x="162" y="86"/>
                  </a:lnTo>
                  <a:lnTo>
                    <a:pt x="168" y="90"/>
                  </a:lnTo>
                  <a:lnTo>
                    <a:pt x="173" y="97"/>
                  </a:lnTo>
                  <a:lnTo>
                    <a:pt x="179" y="105"/>
                  </a:lnTo>
                  <a:lnTo>
                    <a:pt x="184" y="112"/>
                  </a:lnTo>
                  <a:lnTo>
                    <a:pt x="190" y="120"/>
                  </a:lnTo>
                  <a:lnTo>
                    <a:pt x="195" y="129"/>
                  </a:lnTo>
                  <a:lnTo>
                    <a:pt x="199" y="136"/>
                  </a:lnTo>
                  <a:lnTo>
                    <a:pt x="204" y="145"/>
                  </a:lnTo>
                  <a:lnTo>
                    <a:pt x="206" y="153"/>
                  </a:lnTo>
                  <a:lnTo>
                    <a:pt x="212" y="160"/>
                  </a:lnTo>
                  <a:lnTo>
                    <a:pt x="214" y="166"/>
                  </a:lnTo>
                  <a:lnTo>
                    <a:pt x="215" y="171"/>
                  </a:lnTo>
                  <a:lnTo>
                    <a:pt x="217" y="173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08" y="179"/>
                  </a:lnTo>
                  <a:lnTo>
                    <a:pt x="203" y="180"/>
                  </a:lnTo>
                  <a:lnTo>
                    <a:pt x="193" y="184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7" y="192"/>
                  </a:lnTo>
                  <a:lnTo>
                    <a:pt x="171" y="193"/>
                  </a:lnTo>
                  <a:lnTo>
                    <a:pt x="168" y="197"/>
                  </a:lnTo>
                  <a:lnTo>
                    <a:pt x="162" y="199"/>
                  </a:lnTo>
                  <a:lnTo>
                    <a:pt x="156" y="199"/>
                  </a:lnTo>
                  <a:lnTo>
                    <a:pt x="153" y="201"/>
                  </a:lnTo>
                  <a:lnTo>
                    <a:pt x="149" y="204"/>
                  </a:lnTo>
                  <a:lnTo>
                    <a:pt x="140" y="206"/>
                  </a:lnTo>
                  <a:lnTo>
                    <a:pt x="134" y="212"/>
                  </a:lnTo>
                  <a:lnTo>
                    <a:pt x="127" y="214"/>
                  </a:lnTo>
                  <a:lnTo>
                    <a:pt x="125" y="215"/>
                  </a:lnTo>
                  <a:lnTo>
                    <a:pt x="123" y="217"/>
                  </a:lnTo>
                  <a:lnTo>
                    <a:pt x="125" y="219"/>
                  </a:lnTo>
                  <a:lnTo>
                    <a:pt x="127" y="219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45" y="215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10"/>
                  </a:lnTo>
                  <a:lnTo>
                    <a:pt x="177" y="208"/>
                  </a:lnTo>
                  <a:lnTo>
                    <a:pt x="184" y="206"/>
                  </a:lnTo>
                  <a:lnTo>
                    <a:pt x="193" y="203"/>
                  </a:lnTo>
                  <a:lnTo>
                    <a:pt x="201" y="201"/>
                  </a:lnTo>
                  <a:lnTo>
                    <a:pt x="208" y="201"/>
                  </a:lnTo>
                  <a:lnTo>
                    <a:pt x="214" y="199"/>
                  </a:lnTo>
                  <a:lnTo>
                    <a:pt x="221" y="201"/>
                  </a:lnTo>
                  <a:lnTo>
                    <a:pt x="225" y="201"/>
                  </a:lnTo>
                  <a:lnTo>
                    <a:pt x="228" y="204"/>
                  </a:lnTo>
                  <a:lnTo>
                    <a:pt x="230" y="206"/>
                  </a:lnTo>
                  <a:lnTo>
                    <a:pt x="232" y="210"/>
                  </a:lnTo>
                  <a:lnTo>
                    <a:pt x="234" y="215"/>
                  </a:lnTo>
                  <a:lnTo>
                    <a:pt x="238" y="221"/>
                  </a:lnTo>
                  <a:lnTo>
                    <a:pt x="239" y="227"/>
                  </a:lnTo>
                  <a:lnTo>
                    <a:pt x="241" y="236"/>
                  </a:lnTo>
                  <a:lnTo>
                    <a:pt x="243" y="243"/>
                  </a:lnTo>
                  <a:lnTo>
                    <a:pt x="247" y="251"/>
                  </a:lnTo>
                  <a:lnTo>
                    <a:pt x="249" y="258"/>
                  </a:lnTo>
                  <a:lnTo>
                    <a:pt x="249" y="267"/>
                  </a:lnTo>
                  <a:lnTo>
                    <a:pt x="251" y="274"/>
                  </a:lnTo>
                  <a:lnTo>
                    <a:pt x="252" y="282"/>
                  </a:lnTo>
                  <a:lnTo>
                    <a:pt x="254" y="289"/>
                  </a:lnTo>
                  <a:lnTo>
                    <a:pt x="254" y="297"/>
                  </a:lnTo>
                  <a:lnTo>
                    <a:pt x="254" y="302"/>
                  </a:lnTo>
                  <a:lnTo>
                    <a:pt x="256" y="308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22"/>
                  </a:lnTo>
                  <a:lnTo>
                    <a:pt x="252" y="326"/>
                  </a:lnTo>
                  <a:lnTo>
                    <a:pt x="252" y="333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2" y="348"/>
                  </a:lnTo>
                  <a:lnTo>
                    <a:pt x="252" y="350"/>
                  </a:lnTo>
                  <a:lnTo>
                    <a:pt x="252" y="352"/>
                  </a:lnTo>
                  <a:lnTo>
                    <a:pt x="254" y="356"/>
                  </a:lnTo>
                  <a:lnTo>
                    <a:pt x="258" y="357"/>
                  </a:lnTo>
                  <a:lnTo>
                    <a:pt x="262" y="361"/>
                  </a:lnTo>
                  <a:lnTo>
                    <a:pt x="265" y="363"/>
                  </a:lnTo>
                  <a:lnTo>
                    <a:pt x="269" y="363"/>
                  </a:lnTo>
                  <a:lnTo>
                    <a:pt x="271" y="359"/>
                  </a:lnTo>
                  <a:lnTo>
                    <a:pt x="273" y="357"/>
                  </a:lnTo>
                  <a:lnTo>
                    <a:pt x="274" y="354"/>
                  </a:lnTo>
                  <a:lnTo>
                    <a:pt x="276" y="350"/>
                  </a:lnTo>
                  <a:lnTo>
                    <a:pt x="278" y="343"/>
                  </a:lnTo>
                  <a:lnTo>
                    <a:pt x="278" y="335"/>
                  </a:lnTo>
                  <a:lnTo>
                    <a:pt x="278" y="330"/>
                  </a:lnTo>
                  <a:lnTo>
                    <a:pt x="280" y="326"/>
                  </a:lnTo>
                  <a:lnTo>
                    <a:pt x="280" y="321"/>
                  </a:lnTo>
                  <a:lnTo>
                    <a:pt x="280" y="317"/>
                  </a:lnTo>
                  <a:lnTo>
                    <a:pt x="280" y="311"/>
                  </a:lnTo>
                  <a:lnTo>
                    <a:pt x="280" y="306"/>
                  </a:lnTo>
                  <a:lnTo>
                    <a:pt x="280" y="300"/>
                  </a:lnTo>
                  <a:lnTo>
                    <a:pt x="280" y="295"/>
                  </a:lnTo>
                  <a:lnTo>
                    <a:pt x="280" y="289"/>
                  </a:lnTo>
                  <a:lnTo>
                    <a:pt x="280" y="284"/>
                  </a:lnTo>
                  <a:lnTo>
                    <a:pt x="280" y="278"/>
                  </a:lnTo>
                  <a:lnTo>
                    <a:pt x="280" y="274"/>
                  </a:lnTo>
                  <a:lnTo>
                    <a:pt x="278" y="269"/>
                  </a:lnTo>
                  <a:lnTo>
                    <a:pt x="278" y="262"/>
                  </a:lnTo>
                  <a:lnTo>
                    <a:pt x="276" y="256"/>
                  </a:lnTo>
                  <a:lnTo>
                    <a:pt x="276" y="252"/>
                  </a:lnTo>
                  <a:lnTo>
                    <a:pt x="276" y="245"/>
                  </a:lnTo>
                  <a:lnTo>
                    <a:pt x="274" y="241"/>
                  </a:lnTo>
                  <a:lnTo>
                    <a:pt x="274" y="236"/>
                  </a:lnTo>
                  <a:lnTo>
                    <a:pt x="274" y="232"/>
                  </a:lnTo>
                  <a:lnTo>
                    <a:pt x="273" y="223"/>
                  </a:lnTo>
                  <a:lnTo>
                    <a:pt x="271" y="215"/>
                  </a:lnTo>
                  <a:lnTo>
                    <a:pt x="269" y="208"/>
                  </a:lnTo>
                  <a:lnTo>
                    <a:pt x="267" y="204"/>
                  </a:lnTo>
                  <a:lnTo>
                    <a:pt x="262" y="195"/>
                  </a:lnTo>
                  <a:lnTo>
                    <a:pt x="258" y="190"/>
                  </a:lnTo>
                  <a:lnTo>
                    <a:pt x="252" y="186"/>
                  </a:lnTo>
                  <a:lnTo>
                    <a:pt x="249" y="184"/>
                  </a:lnTo>
                  <a:lnTo>
                    <a:pt x="241" y="180"/>
                  </a:lnTo>
                  <a:lnTo>
                    <a:pt x="239" y="182"/>
                  </a:lnTo>
                  <a:lnTo>
                    <a:pt x="238" y="180"/>
                  </a:lnTo>
                  <a:lnTo>
                    <a:pt x="238" y="179"/>
                  </a:lnTo>
                  <a:lnTo>
                    <a:pt x="238" y="175"/>
                  </a:lnTo>
                  <a:lnTo>
                    <a:pt x="236" y="171"/>
                  </a:lnTo>
                  <a:lnTo>
                    <a:pt x="234" y="166"/>
                  </a:lnTo>
                  <a:lnTo>
                    <a:pt x="232" y="160"/>
                  </a:lnTo>
                  <a:lnTo>
                    <a:pt x="232" y="153"/>
                  </a:lnTo>
                  <a:lnTo>
                    <a:pt x="230" y="145"/>
                  </a:lnTo>
                  <a:lnTo>
                    <a:pt x="227" y="138"/>
                  </a:lnTo>
                  <a:lnTo>
                    <a:pt x="223" y="131"/>
                  </a:lnTo>
                  <a:lnTo>
                    <a:pt x="221" y="121"/>
                  </a:lnTo>
                  <a:lnTo>
                    <a:pt x="219" y="114"/>
                  </a:lnTo>
                  <a:lnTo>
                    <a:pt x="214" y="107"/>
                  </a:lnTo>
                  <a:lnTo>
                    <a:pt x="212" y="99"/>
                  </a:lnTo>
                  <a:lnTo>
                    <a:pt x="208" y="94"/>
                  </a:lnTo>
                  <a:lnTo>
                    <a:pt x="204" y="88"/>
                  </a:lnTo>
                  <a:lnTo>
                    <a:pt x="199" y="83"/>
                  </a:lnTo>
                  <a:lnTo>
                    <a:pt x="197" y="77"/>
                  </a:lnTo>
                  <a:lnTo>
                    <a:pt x="192" y="74"/>
                  </a:lnTo>
                  <a:lnTo>
                    <a:pt x="190" y="70"/>
                  </a:lnTo>
                  <a:lnTo>
                    <a:pt x="180" y="64"/>
                  </a:lnTo>
                  <a:lnTo>
                    <a:pt x="173" y="62"/>
                  </a:lnTo>
                  <a:lnTo>
                    <a:pt x="169" y="61"/>
                  </a:lnTo>
                  <a:lnTo>
                    <a:pt x="164" y="61"/>
                  </a:lnTo>
                  <a:lnTo>
                    <a:pt x="160" y="61"/>
                  </a:lnTo>
                  <a:lnTo>
                    <a:pt x="155" y="61"/>
                  </a:lnTo>
                  <a:lnTo>
                    <a:pt x="149" y="61"/>
                  </a:lnTo>
                  <a:lnTo>
                    <a:pt x="145" y="62"/>
                  </a:lnTo>
                  <a:lnTo>
                    <a:pt x="138" y="62"/>
                  </a:lnTo>
                  <a:lnTo>
                    <a:pt x="132" y="64"/>
                  </a:lnTo>
                  <a:lnTo>
                    <a:pt x="125" y="66"/>
                  </a:lnTo>
                  <a:lnTo>
                    <a:pt x="118" y="66"/>
                  </a:lnTo>
                  <a:lnTo>
                    <a:pt x="110" y="68"/>
                  </a:lnTo>
                  <a:lnTo>
                    <a:pt x="105" y="72"/>
                  </a:lnTo>
                  <a:lnTo>
                    <a:pt x="99" y="74"/>
                  </a:lnTo>
                  <a:lnTo>
                    <a:pt x="92" y="75"/>
                  </a:lnTo>
                  <a:lnTo>
                    <a:pt x="86" y="79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3" y="85"/>
                  </a:lnTo>
                  <a:lnTo>
                    <a:pt x="68" y="86"/>
                  </a:lnTo>
                  <a:lnTo>
                    <a:pt x="66" y="90"/>
                  </a:lnTo>
                  <a:lnTo>
                    <a:pt x="61" y="92"/>
                  </a:lnTo>
                  <a:lnTo>
                    <a:pt x="61" y="94"/>
                  </a:lnTo>
                  <a:lnTo>
                    <a:pt x="59" y="92"/>
                  </a:lnTo>
                  <a:lnTo>
                    <a:pt x="59" y="88"/>
                  </a:lnTo>
                  <a:lnTo>
                    <a:pt x="57" y="85"/>
                  </a:lnTo>
                  <a:lnTo>
                    <a:pt x="57" y="77"/>
                  </a:lnTo>
                  <a:lnTo>
                    <a:pt x="55" y="72"/>
                  </a:lnTo>
                  <a:lnTo>
                    <a:pt x="53" y="68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50" y="53"/>
                  </a:lnTo>
                  <a:lnTo>
                    <a:pt x="48" y="48"/>
                  </a:lnTo>
                  <a:lnTo>
                    <a:pt x="46" y="42"/>
                  </a:lnTo>
                  <a:lnTo>
                    <a:pt x="44" y="38"/>
                  </a:lnTo>
                  <a:lnTo>
                    <a:pt x="40" y="31"/>
                  </a:lnTo>
                  <a:lnTo>
                    <a:pt x="37" y="27"/>
                  </a:lnTo>
                  <a:lnTo>
                    <a:pt x="33" y="22"/>
                  </a:lnTo>
                  <a:lnTo>
                    <a:pt x="31" y="18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32"/>
            <p:cNvSpPr>
              <a:spLocks/>
            </p:cNvSpPr>
            <p:nvPr/>
          </p:nvSpPr>
          <p:spPr bwMode="auto">
            <a:xfrm>
              <a:off x="4610" y="3208"/>
              <a:ext cx="88" cy="50"/>
            </a:xfrm>
            <a:custGeom>
              <a:avLst/>
              <a:gdLst>
                <a:gd name="T0" fmla="*/ 0 w 175"/>
                <a:gd name="T1" fmla="*/ 44 h 100"/>
                <a:gd name="T2" fmla="*/ 1 w 175"/>
                <a:gd name="T3" fmla="*/ 44 h 100"/>
                <a:gd name="T4" fmla="*/ 5 w 175"/>
                <a:gd name="T5" fmla="*/ 44 h 100"/>
                <a:gd name="T6" fmla="*/ 7 w 175"/>
                <a:gd name="T7" fmla="*/ 43 h 100"/>
                <a:gd name="T8" fmla="*/ 9 w 175"/>
                <a:gd name="T9" fmla="*/ 42 h 100"/>
                <a:gd name="T10" fmla="*/ 12 w 175"/>
                <a:gd name="T11" fmla="*/ 41 h 100"/>
                <a:gd name="T12" fmla="*/ 15 w 175"/>
                <a:gd name="T13" fmla="*/ 41 h 100"/>
                <a:gd name="T14" fmla="*/ 19 w 175"/>
                <a:gd name="T15" fmla="*/ 39 h 100"/>
                <a:gd name="T16" fmla="*/ 21 w 175"/>
                <a:gd name="T17" fmla="*/ 39 h 100"/>
                <a:gd name="T18" fmla="*/ 25 w 175"/>
                <a:gd name="T19" fmla="*/ 37 h 100"/>
                <a:gd name="T20" fmla="*/ 28 w 175"/>
                <a:gd name="T21" fmla="*/ 36 h 100"/>
                <a:gd name="T22" fmla="*/ 31 w 175"/>
                <a:gd name="T23" fmla="*/ 36 h 100"/>
                <a:gd name="T24" fmla="*/ 34 w 175"/>
                <a:gd name="T25" fmla="*/ 34 h 100"/>
                <a:gd name="T26" fmla="*/ 36 w 175"/>
                <a:gd name="T27" fmla="*/ 32 h 100"/>
                <a:gd name="T28" fmla="*/ 39 w 175"/>
                <a:gd name="T29" fmla="*/ 30 h 100"/>
                <a:gd name="T30" fmla="*/ 43 w 175"/>
                <a:gd name="T31" fmla="*/ 25 h 100"/>
                <a:gd name="T32" fmla="*/ 46 w 175"/>
                <a:gd name="T33" fmla="*/ 22 h 100"/>
                <a:gd name="T34" fmla="*/ 50 w 175"/>
                <a:gd name="T35" fmla="*/ 17 h 100"/>
                <a:gd name="T36" fmla="*/ 54 w 175"/>
                <a:gd name="T37" fmla="*/ 14 h 100"/>
                <a:gd name="T38" fmla="*/ 58 w 175"/>
                <a:gd name="T39" fmla="*/ 11 h 100"/>
                <a:gd name="T40" fmla="*/ 62 w 175"/>
                <a:gd name="T41" fmla="*/ 8 h 100"/>
                <a:gd name="T42" fmla="*/ 65 w 175"/>
                <a:gd name="T43" fmla="*/ 5 h 100"/>
                <a:gd name="T44" fmla="*/ 68 w 175"/>
                <a:gd name="T45" fmla="*/ 3 h 100"/>
                <a:gd name="T46" fmla="*/ 72 w 175"/>
                <a:gd name="T47" fmla="*/ 2 h 100"/>
                <a:gd name="T48" fmla="*/ 76 w 175"/>
                <a:gd name="T49" fmla="*/ 1 h 100"/>
                <a:gd name="T50" fmla="*/ 79 w 175"/>
                <a:gd name="T51" fmla="*/ 0 h 100"/>
                <a:gd name="T52" fmla="*/ 83 w 175"/>
                <a:gd name="T53" fmla="*/ 0 h 100"/>
                <a:gd name="T54" fmla="*/ 85 w 175"/>
                <a:gd name="T55" fmla="*/ 0 h 100"/>
                <a:gd name="T56" fmla="*/ 87 w 175"/>
                <a:gd name="T57" fmla="*/ 1 h 100"/>
                <a:gd name="T58" fmla="*/ 88 w 175"/>
                <a:gd name="T59" fmla="*/ 2 h 100"/>
                <a:gd name="T60" fmla="*/ 87 w 175"/>
                <a:gd name="T61" fmla="*/ 3 h 100"/>
                <a:gd name="T62" fmla="*/ 84 w 175"/>
                <a:gd name="T63" fmla="*/ 5 h 100"/>
                <a:gd name="T64" fmla="*/ 80 w 175"/>
                <a:gd name="T65" fmla="*/ 7 h 100"/>
                <a:gd name="T66" fmla="*/ 77 w 175"/>
                <a:gd name="T67" fmla="*/ 9 h 100"/>
                <a:gd name="T68" fmla="*/ 73 w 175"/>
                <a:gd name="T69" fmla="*/ 12 h 100"/>
                <a:gd name="T70" fmla="*/ 68 w 175"/>
                <a:gd name="T71" fmla="*/ 14 h 100"/>
                <a:gd name="T72" fmla="*/ 65 w 175"/>
                <a:gd name="T73" fmla="*/ 17 h 100"/>
                <a:gd name="T74" fmla="*/ 62 w 175"/>
                <a:gd name="T75" fmla="*/ 21 h 100"/>
                <a:gd name="T76" fmla="*/ 59 w 175"/>
                <a:gd name="T77" fmla="*/ 24 h 100"/>
                <a:gd name="T78" fmla="*/ 57 w 175"/>
                <a:gd name="T79" fmla="*/ 27 h 100"/>
                <a:gd name="T80" fmla="*/ 56 w 175"/>
                <a:gd name="T81" fmla="*/ 30 h 100"/>
                <a:gd name="T82" fmla="*/ 55 w 175"/>
                <a:gd name="T83" fmla="*/ 32 h 100"/>
                <a:gd name="T84" fmla="*/ 54 w 175"/>
                <a:gd name="T85" fmla="*/ 35 h 100"/>
                <a:gd name="T86" fmla="*/ 52 w 175"/>
                <a:gd name="T87" fmla="*/ 36 h 100"/>
                <a:gd name="T88" fmla="*/ 49 w 175"/>
                <a:gd name="T89" fmla="*/ 39 h 100"/>
                <a:gd name="T90" fmla="*/ 46 w 175"/>
                <a:gd name="T91" fmla="*/ 39 h 100"/>
                <a:gd name="T92" fmla="*/ 44 w 175"/>
                <a:gd name="T93" fmla="*/ 41 h 100"/>
                <a:gd name="T94" fmla="*/ 42 w 175"/>
                <a:gd name="T95" fmla="*/ 42 h 100"/>
                <a:gd name="T96" fmla="*/ 39 w 175"/>
                <a:gd name="T97" fmla="*/ 44 h 100"/>
                <a:gd name="T98" fmla="*/ 35 w 175"/>
                <a:gd name="T99" fmla="*/ 44 h 100"/>
                <a:gd name="T100" fmla="*/ 31 w 175"/>
                <a:gd name="T101" fmla="*/ 45 h 100"/>
                <a:gd name="T102" fmla="*/ 28 w 175"/>
                <a:gd name="T103" fmla="*/ 46 h 100"/>
                <a:gd name="T104" fmla="*/ 26 w 175"/>
                <a:gd name="T105" fmla="*/ 47 h 100"/>
                <a:gd name="T106" fmla="*/ 23 w 175"/>
                <a:gd name="T107" fmla="*/ 47 h 100"/>
                <a:gd name="T108" fmla="*/ 20 w 175"/>
                <a:gd name="T109" fmla="*/ 48 h 100"/>
                <a:gd name="T110" fmla="*/ 18 w 175"/>
                <a:gd name="T111" fmla="*/ 48 h 100"/>
                <a:gd name="T112" fmla="*/ 16 w 175"/>
                <a:gd name="T113" fmla="*/ 49 h 100"/>
                <a:gd name="T114" fmla="*/ 12 w 175"/>
                <a:gd name="T115" fmla="*/ 49 h 100"/>
                <a:gd name="T116" fmla="*/ 9 w 175"/>
                <a:gd name="T117" fmla="*/ 50 h 100"/>
                <a:gd name="T118" fmla="*/ 7 w 175"/>
                <a:gd name="T119" fmla="*/ 50 h 100"/>
                <a:gd name="T120" fmla="*/ 7 w 175"/>
                <a:gd name="T121" fmla="*/ 50 h 100"/>
                <a:gd name="T122" fmla="*/ 0 w 175"/>
                <a:gd name="T123" fmla="*/ 44 h 100"/>
                <a:gd name="T124" fmla="*/ 0 w 175"/>
                <a:gd name="T125" fmla="*/ 44 h 1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5"/>
                <a:gd name="T190" fmla="*/ 0 h 100"/>
                <a:gd name="T191" fmla="*/ 175 w 175"/>
                <a:gd name="T192" fmla="*/ 100 h 1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5" h="100">
                  <a:moveTo>
                    <a:pt x="0" y="87"/>
                  </a:moveTo>
                  <a:lnTo>
                    <a:pt x="2" y="87"/>
                  </a:lnTo>
                  <a:lnTo>
                    <a:pt x="9" y="87"/>
                  </a:lnTo>
                  <a:lnTo>
                    <a:pt x="13" y="85"/>
                  </a:lnTo>
                  <a:lnTo>
                    <a:pt x="18" y="83"/>
                  </a:lnTo>
                  <a:lnTo>
                    <a:pt x="24" y="82"/>
                  </a:lnTo>
                  <a:lnTo>
                    <a:pt x="29" y="82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0" y="74"/>
                  </a:lnTo>
                  <a:lnTo>
                    <a:pt x="55" y="72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3"/>
                  </a:lnTo>
                  <a:lnTo>
                    <a:pt x="77" y="59"/>
                  </a:lnTo>
                  <a:lnTo>
                    <a:pt x="85" y="50"/>
                  </a:lnTo>
                  <a:lnTo>
                    <a:pt x="92" y="43"/>
                  </a:lnTo>
                  <a:lnTo>
                    <a:pt x="99" y="34"/>
                  </a:lnTo>
                  <a:lnTo>
                    <a:pt x="107" y="28"/>
                  </a:lnTo>
                  <a:lnTo>
                    <a:pt x="116" y="21"/>
                  </a:lnTo>
                  <a:lnTo>
                    <a:pt x="123" y="15"/>
                  </a:lnTo>
                  <a:lnTo>
                    <a:pt x="129" y="10"/>
                  </a:lnTo>
                  <a:lnTo>
                    <a:pt x="136" y="6"/>
                  </a:lnTo>
                  <a:lnTo>
                    <a:pt x="144" y="4"/>
                  </a:lnTo>
                  <a:lnTo>
                    <a:pt x="151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2"/>
                  </a:lnTo>
                  <a:lnTo>
                    <a:pt x="175" y="4"/>
                  </a:lnTo>
                  <a:lnTo>
                    <a:pt x="173" y="6"/>
                  </a:lnTo>
                  <a:lnTo>
                    <a:pt x="168" y="10"/>
                  </a:lnTo>
                  <a:lnTo>
                    <a:pt x="160" y="13"/>
                  </a:lnTo>
                  <a:lnTo>
                    <a:pt x="153" y="17"/>
                  </a:lnTo>
                  <a:lnTo>
                    <a:pt x="145" y="24"/>
                  </a:lnTo>
                  <a:lnTo>
                    <a:pt x="136" y="28"/>
                  </a:lnTo>
                  <a:lnTo>
                    <a:pt x="129" y="34"/>
                  </a:lnTo>
                  <a:lnTo>
                    <a:pt x="123" y="41"/>
                  </a:lnTo>
                  <a:lnTo>
                    <a:pt x="118" y="48"/>
                  </a:lnTo>
                  <a:lnTo>
                    <a:pt x="114" y="54"/>
                  </a:lnTo>
                  <a:lnTo>
                    <a:pt x="112" y="59"/>
                  </a:lnTo>
                  <a:lnTo>
                    <a:pt x="109" y="63"/>
                  </a:lnTo>
                  <a:lnTo>
                    <a:pt x="107" y="69"/>
                  </a:lnTo>
                  <a:lnTo>
                    <a:pt x="103" y="72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8" y="82"/>
                  </a:lnTo>
                  <a:lnTo>
                    <a:pt x="83" y="83"/>
                  </a:lnTo>
                  <a:lnTo>
                    <a:pt x="77" y="87"/>
                  </a:lnTo>
                  <a:lnTo>
                    <a:pt x="70" y="87"/>
                  </a:lnTo>
                  <a:lnTo>
                    <a:pt x="62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6" y="94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1" y="98"/>
                  </a:lnTo>
                  <a:lnTo>
                    <a:pt x="24" y="98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33"/>
            <p:cNvSpPr>
              <a:spLocks/>
            </p:cNvSpPr>
            <p:nvPr/>
          </p:nvSpPr>
          <p:spPr bwMode="auto">
            <a:xfrm>
              <a:off x="4743" y="3287"/>
              <a:ext cx="24" cy="48"/>
            </a:xfrm>
            <a:custGeom>
              <a:avLst/>
              <a:gdLst>
                <a:gd name="T0" fmla="*/ 18 w 48"/>
                <a:gd name="T1" fmla="*/ 4 h 98"/>
                <a:gd name="T2" fmla="*/ 16 w 48"/>
                <a:gd name="T3" fmla="*/ 2 h 98"/>
                <a:gd name="T4" fmla="*/ 13 w 48"/>
                <a:gd name="T5" fmla="*/ 0 h 98"/>
                <a:gd name="T6" fmla="*/ 11 w 48"/>
                <a:gd name="T7" fmla="*/ 0 h 98"/>
                <a:gd name="T8" fmla="*/ 10 w 48"/>
                <a:gd name="T9" fmla="*/ 0 h 98"/>
                <a:gd name="T10" fmla="*/ 7 w 48"/>
                <a:gd name="T11" fmla="*/ 0 h 98"/>
                <a:gd name="T12" fmla="*/ 5 w 48"/>
                <a:gd name="T13" fmla="*/ 2 h 98"/>
                <a:gd name="T14" fmla="*/ 4 w 48"/>
                <a:gd name="T15" fmla="*/ 4 h 98"/>
                <a:gd name="T16" fmla="*/ 3 w 48"/>
                <a:gd name="T17" fmla="*/ 8 h 98"/>
                <a:gd name="T18" fmla="*/ 2 w 48"/>
                <a:gd name="T19" fmla="*/ 9 h 98"/>
                <a:gd name="T20" fmla="*/ 1 w 48"/>
                <a:gd name="T21" fmla="*/ 13 h 98"/>
                <a:gd name="T22" fmla="*/ 0 w 48"/>
                <a:gd name="T23" fmla="*/ 15 h 98"/>
                <a:gd name="T24" fmla="*/ 0 w 48"/>
                <a:gd name="T25" fmla="*/ 18 h 98"/>
                <a:gd name="T26" fmla="*/ 0 w 48"/>
                <a:gd name="T27" fmla="*/ 21 h 98"/>
                <a:gd name="T28" fmla="*/ 0 w 48"/>
                <a:gd name="T29" fmla="*/ 24 h 98"/>
                <a:gd name="T30" fmla="*/ 0 w 48"/>
                <a:gd name="T31" fmla="*/ 27 h 98"/>
                <a:gd name="T32" fmla="*/ 0 w 48"/>
                <a:gd name="T33" fmla="*/ 31 h 98"/>
                <a:gd name="T34" fmla="*/ 0 w 48"/>
                <a:gd name="T35" fmla="*/ 33 h 98"/>
                <a:gd name="T36" fmla="*/ 1 w 48"/>
                <a:gd name="T37" fmla="*/ 36 h 98"/>
                <a:gd name="T38" fmla="*/ 1 w 48"/>
                <a:gd name="T39" fmla="*/ 39 h 98"/>
                <a:gd name="T40" fmla="*/ 2 w 48"/>
                <a:gd name="T41" fmla="*/ 42 h 98"/>
                <a:gd name="T42" fmla="*/ 4 w 48"/>
                <a:gd name="T43" fmla="*/ 45 h 98"/>
                <a:gd name="T44" fmla="*/ 7 w 48"/>
                <a:gd name="T45" fmla="*/ 47 h 98"/>
                <a:gd name="T46" fmla="*/ 9 w 48"/>
                <a:gd name="T47" fmla="*/ 47 h 98"/>
                <a:gd name="T48" fmla="*/ 11 w 48"/>
                <a:gd name="T49" fmla="*/ 47 h 98"/>
                <a:gd name="T50" fmla="*/ 13 w 48"/>
                <a:gd name="T51" fmla="*/ 47 h 98"/>
                <a:gd name="T52" fmla="*/ 17 w 48"/>
                <a:gd name="T53" fmla="*/ 48 h 98"/>
                <a:gd name="T54" fmla="*/ 19 w 48"/>
                <a:gd name="T55" fmla="*/ 47 h 98"/>
                <a:gd name="T56" fmla="*/ 22 w 48"/>
                <a:gd name="T57" fmla="*/ 46 h 98"/>
                <a:gd name="T58" fmla="*/ 22 w 48"/>
                <a:gd name="T59" fmla="*/ 45 h 98"/>
                <a:gd name="T60" fmla="*/ 24 w 48"/>
                <a:gd name="T61" fmla="*/ 43 h 98"/>
                <a:gd name="T62" fmla="*/ 24 w 48"/>
                <a:gd name="T63" fmla="*/ 40 h 98"/>
                <a:gd name="T64" fmla="*/ 24 w 48"/>
                <a:gd name="T65" fmla="*/ 39 h 98"/>
                <a:gd name="T66" fmla="*/ 24 w 48"/>
                <a:gd name="T67" fmla="*/ 36 h 98"/>
                <a:gd name="T68" fmla="*/ 24 w 48"/>
                <a:gd name="T69" fmla="*/ 33 h 98"/>
                <a:gd name="T70" fmla="*/ 23 w 48"/>
                <a:gd name="T71" fmla="*/ 31 h 98"/>
                <a:gd name="T72" fmla="*/ 23 w 48"/>
                <a:gd name="T73" fmla="*/ 27 h 98"/>
                <a:gd name="T74" fmla="*/ 22 w 48"/>
                <a:gd name="T75" fmla="*/ 24 h 98"/>
                <a:gd name="T76" fmla="*/ 22 w 48"/>
                <a:gd name="T77" fmla="*/ 22 h 98"/>
                <a:gd name="T78" fmla="*/ 22 w 48"/>
                <a:gd name="T79" fmla="*/ 18 h 98"/>
                <a:gd name="T80" fmla="*/ 22 w 48"/>
                <a:gd name="T81" fmla="*/ 16 h 98"/>
                <a:gd name="T82" fmla="*/ 21 w 48"/>
                <a:gd name="T83" fmla="*/ 13 h 98"/>
                <a:gd name="T84" fmla="*/ 21 w 48"/>
                <a:gd name="T85" fmla="*/ 10 h 98"/>
                <a:gd name="T86" fmla="*/ 20 w 48"/>
                <a:gd name="T87" fmla="*/ 8 h 98"/>
                <a:gd name="T88" fmla="*/ 19 w 48"/>
                <a:gd name="T89" fmla="*/ 6 h 98"/>
                <a:gd name="T90" fmla="*/ 19 w 48"/>
                <a:gd name="T91" fmla="*/ 4 h 98"/>
                <a:gd name="T92" fmla="*/ 18 w 48"/>
                <a:gd name="T93" fmla="*/ 4 h 98"/>
                <a:gd name="T94" fmla="*/ 18 w 48"/>
                <a:gd name="T95" fmla="*/ 4 h 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"/>
                <a:gd name="T145" fmla="*/ 0 h 98"/>
                <a:gd name="T146" fmla="*/ 48 w 48"/>
                <a:gd name="T147" fmla="*/ 98 h 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" h="98">
                  <a:moveTo>
                    <a:pt x="35" y="9"/>
                  </a:moveTo>
                  <a:lnTo>
                    <a:pt x="32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8" y="9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91"/>
                  </a:lnTo>
                  <a:lnTo>
                    <a:pt x="13" y="96"/>
                  </a:lnTo>
                  <a:lnTo>
                    <a:pt x="17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3" y="98"/>
                  </a:lnTo>
                  <a:lnTo>
                    <a:pt x="37" y="96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8" y="74"/>
                  </a:lnTo>
                  <a:lnTo>
                    <a:pt x="48" y="68"/>
                  </a:lnTo>
                  <a:lnTo>
                    <a:pt x="46" y="63"/>
                  </a:lnTo>
                  <a:lnTo>
                    <a:pt x="46" y="55"/>
                  </a:lnTo>
                  <a:lnTo>
                    <a:pt x="44" y="50"/>
                  </a:lnTo>
                  <a:lnTo>
                    <a:pt x="44" y="44"/>
                  </a:lnTo>
                  <a:lnTo>
                    <a:pt x="43" y="37"/>
                  </a:lnTo>
                  <a:lnTo>
                    <a:pt x="43" y="32"/>
                  </a:lnTo>
                  <a:lnTo>
                    <a:pt x="41" y="26"/>
                  </a:lnTo>
                  <a:lnTo>
                    <a:pt x="41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34"/>
            <p:cNvSpPr>
              <a:spLocks/>
            </p:cNvSpPr>
            <p:nvPr/>
          </p:nvSpPr>
          <p:spPr bwMode="auto">
            <a:xfrm>
              <a:off x="4936" y="3255"/>
              <a:ext cx="27" cy="51"/>
            </a:xfrm>
            <a:custGeom>
              <a:avLst/>
              <a:gdLst>
                <a:gd name="T0" fmla="*/ 14 w 53"/>
                <a:gd name="T1" fmla="*/ 2 h 102"/>
                <a:gd name="T2" fmla="*/ 9 w 53"/>
                <a:gd name="T3" fmla="*/ 0 h 102"/>
                <a:gd name="T4" fmla="*/ 6 w 53"/>
                <a:gd name="T5" fmla="*/ 2 h 102"/>
                <a:gd name="T6" fmla="*/ 4 w 53"/>
                <a:gd name="T7" fmla="*/ 3 h 102"/>
                <a:gd name="T8" fmla="*/ 2 w 53"/>
                <a:gd name="T9" fmla="*/ 6 h 102"/>
                <a:gd name="T10" fmla="*/ 1 w 53"/>
                <a:gd name="T11" fmla="*/ 8 h 102"/>
                <a:gd name="T12" fmla="*/ 1 w 53"/>
                <a:gd name="T13" fmla="*/ 11 h 102"/>
                <a:gd name="T14" fmla="*/ 1 w 53"/>
                <a:gd name="T15" fmla="*/ 12 h 102"/>
                <a:gd name="T16" fmla="*/ 1 w 53"/>
                <a:gd name="T17" fmla="*/ 14 h 102"/>
                <a:gd name="T18" fmla="*/ 1 w 53"/>
                <a:gd name="T19" fmla="*/ 16 h 102"/>
                <a:gd name="T20" fmla="*/ 1 w 53"/>
                <a:gd name="T21" fmla="*/ 19 h 102"/>
                <a:gd name="T22" fmla="*/ 0 w 53"/>
                <a:gd name="T23" fmla="*/ 22 h 102"/>
                <a:gd name="T24" fmla="*/ 0 w 53"/>
                <a:gd name="T25" fmla="*/ 24 h 102"/>
                <a:gd name="T26" fmla="*/ 0 w 53"/>
                <a:gd name="T27" fmla="*/ 28 h 102"/>
                <a:gd name="T28" fmla="*/ 1 w 53"/>
                <a:gd name="T29" fmla="*/ 32 h 102"/>
                <a:gd name="T30" fmla="*/ 1 w 53"/>
                <a:gd name="T31" fmla="*/ 35 h 102"/>
                <a:gd name="T32" fmla="*/ 1 w 53"/>
                <a:gd name="T33" fmla="*/ 37 h 102"/>
                <a:gd name="T34" fmla="*/ 1 w 53"/>
                <a:gd name="T35" fmla="*/ 40 h 102"/>
                <a:gd name="T36" fmla="*/ 3 w 53"/>
                <a:gd name="T37" fmla="*/ 43 h 102"/>
                <a:gd name="T38" fmla="*/ 3 w 53"/>
                <a:gd name="T39" fmla="*/ 45 h 102"/>
                <a:gd name="T40" fmla="*/ 4 w 53"/>
                <a:gd name="T41" fmla="*/ 47 h 102"/>
                <a:gd name="T42" fmla="*/ 5 w 53"/>
                <a:gd name="T43" fmla="*/ 48 h 102"/>
                <a:gd name="T44" fmla="*/ 7 w 53"/>
                <a:gd name="T45" fmla="*/ 49 h 102"/>
                <a:gd name="T46" fmla="*/ 9 w 53"/>
                <a:gd name="T47" fmla="*/ 50 h 102"/>
                <a:gd name="T48" fmla="*/ 12 w 53"/>
                <a:gd name="T49" fmla="*/ 51 h 102"/>
                <a:gd name="T50" fmla="*/ 16 w 53"/>
                <a:gd name="T51" fmla="*/ 51 h 102"/>
                <a:gd name="T52" fmla="*/ 19 w 53"/>
                <a:gd name="T53" fmla="*/ 50 h 102"/>
                <a:gd name="T54" fmla="*/ 22 w 53"/>
                <a:gd name="T55" fmla="*/ 49 h 102"/>
                <a:gd name="T56" fmla="*/ 25 w 53"/>
                <a:gd name="T57" fmla="*/ 48 h 102"/>
                <a:gd name="T58" fmla="*/ 26 w 53"/>
                <a:gd name="T59" fmla="*/ 46 h 102"/>
                <a:gd name="T60" fmla="*/ 27 w 53"/>
                <a:gd name="T61" fmla="*/ 44 h 102"/>
                <a:gd name="T62" fmla="*/ 27 w 53"/>
                <a:gd name="T63" fmla="*/ 41 h 102"/>
                <a:gd name="T64" fmla="*/ 26 w 53"/>
                <a:gd name="T65" fmla="*/ 39 h 102"/>
                <a:gd name="T66" fmla="*/ 26 w 53"/>
                <a:gd name="T67" fmla="*/ 36 h 102"/>
                <a:gd name="T68" fmla="*/ 26 w 53"/>
                <a:gd name="T69" fmla="*/ 34 h 102"/>
                <a:gd name="T70" fmla="*/ 24 w 53"/>
                <a:gd name="T71" fmla="*/ 31 h 102"/>
                <a:gd name="T72" fmla="*/ 23 w 53"/>
                <a:gd name="T73" fmla="*/ 27 h 102"/>
                <a:gd name="T74" fmla="*/ 22 w 53"/>
                <a:gd name="T75" fmla="*/ 24 h 102"/>
                <a:gd name="T76" fmla="*/ 21 w 53"/>
                <a:gd name="T77" fmla="*/ 21 h 102"/>
                <a:gd name="T78" fmla="*/ 20 w 53"/>
                <a:gd name="T79" fmla="*/ 18 h 102"/>
                <a:gd name="T80" fmla="*/ 19 w 53"/>
                <a:gd name="T81" fmla="*/ 14 h 102"/>
                <a:gd name="T82" fmla="*/ 18 w 53"/>
                <a:gd name="T83" fmla="*/ 12 h 102"/>
                <a:gd name="T84" fmla="*/ 17 w 53"/>
                <a:gd name="T85" fmla="*/ 10 h 102"/>
                <a:gd name="T86" fmla="*/ 16 w 53"/>
                <a:gd name="T87" fmla="*/ 7 h 102"/>
                <a:gd name="T88" fmla="*/ 15 w 53"/>
                <a:gd name="T89" fmla="*/ 5 h 102"/>
                <a:gd name="T90" fmla="*/ 14 w 53"/>
                <a:gd name="T91" fmla="*/ 3 h 102"/>
                <a:gd name="T92" fmla="*/ 14 w 53"/>
                <a:gd name="T93" fmla="*/ 2 h 102"/>
                <a:gd name="T94" fmla="*/ 14 w 53"/>
                <a:gd name="T95" fmla="*/ 2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"/>
                <a:gd name="T145" fmla="*/ 0 h 102"/>
                <a:gd name="T146" fmla="*/ 53 w 53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" h="102">
                  <a:moveTo>
                    <a:pt x="27" y="4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9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5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9" y="96"/>
                  </a:lnTo>
                  <a:lnTo>
                    <a:pt x="13" y="98"/>
                  </a:lnTo>
                  <a:lnTo>
                    <a:pt x="18" y="100"/>
                  </a:lnTo>
                  <a:lnTo>
                    <a:pt x="24" y="102"/>
                  </a:lnTo>
                  <a:lnTo>
                    <a:pt x="31" y="102"/>
                  </a:lnTo>
                  <a:lnTo>
                    <a:pt x="38" y="100"/>
                  </a:lnTo>
                  <a:lnTo>
                    <a:pt x="44" y="98"/>
                  </a:lnTo>
                  <a:lnTo>
                    <a:pt x="49" y="96"/>
                  </a:lnTo>
                  <a:lnTo>
                    <a:pt x="51" y="91"/>
                  </a:lnTo>
                  <a:lnTo>
                    <a:pt x="53" y="87"/>
                  </a:lnTo>
                  <a:lnTo>
                    <a:pt x="53" y="82"/>
                  </a:lnTo>
                  <a:lnTo>
                    <a:pt x="51" y="78"/>
                  </a:lnTo>
                  <a:lnTo>
                    <a:pt x="51" y="72"/>
                  </a:lnTo>
                  <a:lnTo>
                    <a:pt x="51" y="67"/>
                  </a:lnTo>
                  <a:lnTo>
                    <a:pt x="48" y="61"/>
                  </a:lnTo>
                  <a:lnTo>
                    <a:pt x="46" y="54"/>
                  </a:lnTo>
                  <a:lnTo>
                    <a:pt x="44" y="47"/>
                  </a:lnTo>
                  <a:lnTo>
                    <a:pt x="42" y="41"/>
                  </a:lnTo>
                  <a:lnTo>
                    <a:pt x="40" y="36"/>
                  </a:lnTo>
                  <a:lnTo>
                    <a:pt x="38" y="28"/>
                  </a:lnTo>
                  <a:lnTo>
                    <a:pt x="35" y="23"/>
                  </a:lnTo>
                  <a:lnTo>
                    <a:pt x="33" y="19"/>
                  </a:lnTo>
                  <a:lnTo>
                    <a:pt x="31" y="13"/>
                  </a:lnTo>
                  <a:lnTo>
                    <a:pt x="29" y="10"/>
                  </a:lnTo>
                  <a:lnTo>
                    <a:pt x="27" y="6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35"/>
            <p:cNvSpPr>
              <a:spLocks/>
            </p:cNvSpPr>
            <p:nvPr/>
          </p:nvSpPr>
          <p:spPr bwMode="auto">
            <a:xfrm>
              <a:off x="4830" y="3337"/>
              <a:ext cx="67" cy="41"/>
            </a:xfrm>
            <a:custGeom>
              <a:avLst/>
              <a:gdLst>
                <a:gd name="T0" fmla="*/ 58 w 134"/>
                <a:gd name="T1" fmla="*/ 2 h 81"/>
                <a:gd name="T2" fmla="*/ 55 w 134"/>
                <a:gd name="T3" fmla="*/ 2 h 81"/>
                <a:gd name="T4" fmla="*/ 53 w 134"/>
                <a:gd name="T5" fmla="*/ 5 h 81"/>
                <a:gd name="T6" fmla="*/ 49 w 134"/>
                <a:gd name="T7" fmla="*/ 7 h 81"/>
                <a:gd name="T8" fmla="*/ 46 w 134"/>
                <a:gd name="T9" fmla="*/ 11 h 81"/>
                <a:gd name="T10" fmla="*/ 42 w 134"/>
                <a:gd name="T11" fmla="*/ 14 h 81"/>
                <a:gd name="T12" fmla="*/ 39 w 134"/>
                <a:gd name="T13" fmla="*/ 17 h 81"/>
                <a:gd name="T14" fmla="*/ 35 w 134"/>
                <a:gd name="T15" fmla="*/ 19 h 81"/>
                <a:gd name="T16" fmla="*/ 31 w 134"/>
                <a:gd name="T17" fmla="*/ 21 h 81"/>
                <a:gd name="T18" fmla="*/ 29 w 134"/>
                <a:gd name="T19" fmla="*/ 21 h 81"/>
                <a:gd name="T20" fmla="*/ 27 w 134"/>
                <a:gd name="T21" fmla="*/ 22 h 81"/>
                <a:gd name="T22" fmla="*/ 24 w 134"/>
                <a:gd name="T23" fmla="*/ 21 h 81"/>
                <a:gd name="T24" fmla="*/ 22 w 134"/>
                <a:gd name="T25" fmla="*/ 21 h 81"/>
                <a:gd name="T26" fmla="*/ 19 w 134"/>
                <a:gd name="T27" fmla="*/ 20 h 81"/>
                <a:gd name="T28" fmla="*/ 17 w 134"/>
                <a:gd name="T29" fmla="*/ 20 h 81"/>
                <a:gd name="T30" fmla="*/ 14 w 134"/>
                <a:gd name="T31" fmla="*/ 19 h 81"/>
                <a:gd name="T32" fmla="*/ 12 w 134"/>
                <a:gd name="T33" fmla="*/ 18 h 81"/>
                <a:gd name="T34" fmla="*/ 9 w 134"/>
                <a:gd name="T35" fmla="*/ 18 h 81"/>
                <a:gd name="T36" fmla="*/ 6 w 134"/>
                <a:gd name="T37" fmla="*/ 17 h 81"/>
                <a:gd name="T38" fmla="*/ 5 w 134"/>
                <a:gd name="T39" fmla="*/ 17 h 81"/>
                <a:gd name="T40" fmla="*/ 3 w 134"/>
                <a:gd name="T41" fmla="*/ 17 h 81"/>
                <a:gd name="T42" fmla="*/ 0 w 134"/>
                <a:gd name="T43" fmla="*/ 17 h 81"/>
                <a:gd name="T44" fmla="*/ 0 w 134"/>
                <a:gd name="T45" fmla="*/ 18 h 81"/>
                <a:gd name="T46" fmla="*/ 0 w 134"/>
                <a:gd name="T47" fmla="*/ 19 h 81"/>
                <a:gd name="T48" fmla="*/ 3 w 134"/>
                <a:gd name="T49" fmla="*/ 22 h 81"/>
                <a:gd name="T50" fmla="*/ 4 w 134"/>
                <a:gd name="T51" fmla="*/ 24 h 81"/>
                <a:gd name="T52" fmla="*/ 6 w 134"/>
                <a:gd name="T53" fmla="*/ 26 h 81"/>
                <a:gd name="T54" fmla="*/ 8 w 134"/>
                <a:gd name="T55" fmla="*/ 28 h 81"/>
                <a:gd name="T56" fmla="*/ 10 w 134"/>
                <a:gd name="T57" fmla="*/ 30 h 81"/>
                <a:gd name="T58" fmla="*/ 13 w 134"/>
                <a:gd name="T59" fmla="*/ 31 h 81"/>
                <a:gd name="T60" fmla="*/ 15 w 134"/>
                <a:gd name="T61" fmla="*/ 33 h 81"/>
                <a:gd name="T62" fmla="*/ 18 w 134"/>
                <a:gd name="T63" fmla="*/ 34 h 81"/>
                <a:gd name="T64" fmla="*/ 20 w 134"/>
                <a:gd name="T65" fmla="*/ 36 h 81"/>
                <a:gd name="T66" fmla="*/ 22 w 134"/>
                <a:gd name="T67" fmla="*/ 38 h 81"/>
                <a:gd name="T68" fmla="*/ 25 w 134"/>
                <a:gd name="T69" fmla="*/ 39 h 81"/>
                <a:gd name="T70" fmla="*/ 27 w 134"/>
                <a:gd name="T71" fmla="*/ 40 h 81"/>
                <a:gd name="T72" fmla="*/ 30 w 134"/>
                <a:gd name="T73" fmla="*/ 41 h 81"/>
                <a:gd name="T74" fmla="*/ 33 w 134"/>
                <a:gd name="T75" fmla="*/ 41 h 81"/>
                <a:gd name="T76" fmla="*/ 38 w 134"/>
                <a:gd name="T77" fmla="*/ 41 h 81"/>
                <a:gd name="T78" fmla="*/ 42 w 134"/>
                <a:gd name="T79" fmla="*/ 39 h 81"/>
                <a:gd name="T80" fmla="*/ 47 w 134"/>
                <a:gd name="T81" fmla="*/ 38 h 81"/>
                <a:gd name="T82" fmla="*/ 51 w 134"/>
                <a:gd name="T83" fmla="*/ 37 h 81"/>
                <a:gd name="T84" fmla="*/ 54 w 134"/>
                <a:gd name="T85" fmla="*/ 34 h 81"/>
                <a:gd name="T86" fmla="*/ 58 w 134"/>
                <a:gd name="T87" fmla="*/ 31 h 81"/>
                <a:gd name="T88" fmla="*/ 61 w 134"/>
                <a:gd name="T89" fmla="*/ 29 h 81"/>
                <a:gd name="T90" fmla="*/ 62 w 134"/>
                <a:gd name="T91" fmla="*/ 26 h 81"/>
                <a:gd name="T92" fmla="*/ 63 w 134"/>
                <a:gd name="T93" fmla="*/ 24 h 81"/>
                <a:gd name="T94" fmla="*/ 64 w 134"/>
                <a:gd name="T95" fmla="*/ 21 h 81"/>
                <a:gd name="T96" fmla="*/ 65 w 134"/>
                <a:gd name="T97" fmla="*/ 19 h 81"/>
                <a:gd name="T98" fmla="*/ 65 w 134"/>
                <a:gd name="T99" fmla="*/ 17 h 81"/>
                <a:gd name="T100" fmla="*/ 65 w 134"/>
                <a:gd name="T101" fmla="*/ 14 h 81"/>
                <a:gd name="T102" fmla="*/ 66 w 134"/>
                <a:gd name="T103" fmla="*/ 11 h 81"/>
                <a:gd name="T104" fmla="*/ 67 w 134"/>
                <a:gd name="T105" fmla="*/ 9 h 81"/>
                <a:gd name="T106" fmla="*/ 66 w 134"/>
                <a:gd name="T107" fmla="*/ 6 h 81"/>
                <a:gd name="T108" fmla="*/ 66 w 134"/>
                <a:gd name="T109" fmla="*/ 5 h 81"/>
                <a:gd name="T110" fmla="*/ 65 w 134"/>
                <a:gd name="T111" fmla="*/ 3 h 81"/>
                <a:gd name="T112" fmla="*/ 65 w 134"/>
                <a:gd name="T113" fmla="*/ 2 h 81"/>
                <a:gd name="T114" fmla="*/ 64 w 134"/>
                <a:gd name="T115" fmla="*/ 0 h 81"/>
                <a:gd name="T116" fmla="*/ 63 w 134"/>
                <a:gd name="T117" fmla="*/ 0 h 81"/>
                <a:gd name="T118" fmla="*/ 61 w 134"/>
                <a:gd name="T119" fmla="*/ 0 h 81"/>
                <a:gd name="T120" fmla="*/ 58 w 134"/>
                <a:gd name="T121" fmla="*/ 2 h 81"/>
                <a:gd name="T122" fmla="*/ 58 w 13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"/>
                <a:gd name="T187" fmla="*/ 0 h 81"/>
                <a:gd name="T188" fmla="*/ 134 w 13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" h="81">
                  <a:moveTo>
                    <a:pt x="116" y="3"/>
                  </a:moveTo>
                  <a:lnTo>
                    <a:pt x="110" y="3"/>
                  </a:lnTo>
                  <a:lnTo>
                    <a:pt x="105" y="9"/>
                  </a:lnTo>
                  <a:lnTo>
                    <a:pt x="97" y="14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7" y="33"/>
                  </a:lnTo>
                  <a:lnTo>
                    <a:pt x="70" y="38"/>
                  </a:lnTo>
                  <a:lnTo>
                    <a:pt x="62" y="42"/>
                  </a:lnTo>
                  <a:lnTo>
                    <a:pt x="57" y="42"/>
                  </a:lnTo>
                  <a:lnTo>
                    <a:pt x="53" y="44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38" y="40"/>
                  </a:lnTo>
                  <a:lnTo>
                    <a:pt x="33" y="40"/>
                  </a:lnTo>
                  <a:lnTo>
                    <a:pt x="27" y="38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7" y="48"/>
                  </a:lnTo>
                  <a:lnTo>
                    <a:pt x="11" y="51"/>
                  </a:lnTo>
                  <a:lnTo>
                    <a:pt x="16" y="55"/>
                  </a:lnTo>
                  <a:lnTo>
                    <a:pt x="20" y="59"/>
                  </a:lnTo>
                  <a:lnTo>
                    <a:pt x="25" y="62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0" y="71"/>
                  </a:lnTo>
                  <a:lnTo>
                    <a:pt x="44" y="75"/>
                  </a:lnTo>
                  <a:lnTo>
                    <a:pt x="49" y="77"/>
                  </a:lnTo>
                  <a:lnTo>
                    <a:pt x="53" y="79"/>
                  </a:lnTo>
                  <a:lnTo>
                    <a:pt x="59" y="81"/>
                  </a:lnTo>
                  <a:lnTo>
                    <a:pt x="66" y="81"/>
                  </a:lnTo>
                  <a:lnTo>
                    <a:pt x="75" y="81"/>
                  </a:lnTo>
                  <a:lnTo>
                    <a:pt x="84" y="77"/>
                  </a:lnTo>
                  <a:lnTo>
                    <a:pt x="94" y="75"/>
                  </a:lnTo>
                  <a:lnTo>
                    <a:pt x="101" y="73"/>
                  </a:lnTo>
                  <a:lnTo>
                    <a:pt x="108" y="68"/>
                  </a:lnTo>
                  <a:lnTo>
                    <a:pt x="116" y="62"/>
                  </a:lnTo>
                  <a:lnTo>
                    <a:pt x="121" y="57"/>
                  </a:lnTo>
                  <a:lnTo>
                    <a:pt x="123" y="51"/>
                  </a:lnTo>
                  <a:lnTo>
                    <a:pt x="125" y="48"/>
                  </a:lnTo>
                  <a:lnTo>
                    <a:pt x="127" y="42"/>
                  </a:lnTo>
                  <a:lnTo>
                    <a:pt x="129" y="38"/>
                  </a:lnTo>
                  <a:lnTo>
                    <a:pt x="130" y="33"/>
                  </a:lnTo>
                  <a:lnTo>
                    <a:pt x="130" y="27"/>
                  </a:lnTo>
                  <a:lnTo>
                    <a:pt x="132" y="22"/>
                  </a:lnTo>
                  <a:lnTo>
                    <a:pt x="134" y="18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5"/>
                  </a:lnTo>
                  <a:lnTo>
                    <a:pt x="130" y="3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36"/>
            <p:cNvSpPr>
              <a:spLocks/>
            </p:cNvSpPr>
            <p:nvPr/>
          </p:nvSpPr>
          <p:spPr bwMode="auto">
            <a:xfrm>
              <a:off x="4862" y="3406"/>
              <a:ext cx="409" cy="87"/>
            </a:xfrm>
            <a:custGeom>
              <a:avLst/>
              <a:gdLst>
                <a:gd name="T0" fmla="*/ 3 w 819"/>
                <a:gd name="T1" fmla="*/ 21 h 175"/>
                <a:gd name="T2" fmla="*/ 10 w 819"/>
                <a:gd name="T3" fmla="*/ 15 h 175"/>
                <a:gd name="T4" fmla="*/ 21 w 819"/>
                <a:gd name="T5" fmla="*/ 8 h 175"/>
                <a:gd name="T6" fmla="*/ 30 w 819"/>
                <a:gd name="T7" fmla="*/ 2 h 175"/>
                <a:gd name="T8" fmla="*/ 38 w 819"/>
                <a:gd name="T9" fmla="*/ 0 h 175"/>
                <a:gd name="T10" fmla="*/ 39 w 819"/>
                <a:gd name="T11" fmla="*/ 3 h 175"/>
                <a:gd name="T12" fmla="*/ 34 w 819"/>
                <a:gd name="T13" fmla="*/ 14 h 175"/>
                <a:gd name="T14" fmla="*/ 28 w 819"/>
                <a:gd name="T15" fmla="*/ 23 h 175"/>
                <a:gd name="T16" fmla="*/ 364 w 819"/>
                <a:gd name="T17" fmla="*/ 74 h 175"/>
                <a:gd name="T18" fmla="*/ 371 w 819"/>
                <a:gd name="T19" fmla="*/ 58 h 175"/>
                <a:gd name="T20" fmla="*/ 382 w 819"/>
                <a:gd name="T21" fmla="*/ 62 h 175"/>
                <a:gd name="T22" fmla="*/ 395 w 819"/>
                <a:gd name="T23" fmla="*/ 67 h 175"/>
                <a:gd name="T24" fmla="*/ 405 w 819"/>
                <a:gd name="T25" fmla="*/ 73 h 175"/>
                <a:gd name="T26" fmla="*/ 409 w 819"/>
                <a:gd name="T27" fmla="*/ 77 h 175"/>
                <a:gd name="T28" fmla="*/ 403 w 819"/>
                <a:gd name="T29" fmla="*/ 80 h 175"/>
                <a:gd name="T30" fmla="*/ 395 w 819"/>
                <a:gd name="T31" fmla="*/ 81 h 175"/>
                <a:gd name="T32" fmla="*/ 387 w 819"/>
                <a:gd name="T33" fmla="*/ 82 h 175"/>
                <a:gd name="T34" fmla="*/ 377 w 819"/>
                <a:gd name="T35" fmla="*/ 84 h 175"/>
                <a:gd name="T36" fmla="*/ 368 w 819"/>
                <a:gd name="T37" fmla="*/ 85 h 175"/>
                <a:gd name="T38" fmla="*/ 357 w 819"/>
                <a:gd name="T39" fmla="*/ 85 h 175"/>
                <a:gd name="T40" fmla="*/ 348 w 819"/>
                <a:gd name="T41" fmla="*/ 85 h 175"/>
                <a:gd name="T42" fmla="*/ 341 w 819"/>
                <a:gd name="T43" fmla="*/ 86 h 175"/>
                <a:gd name="T44" fmla="*/ 335 w 819"/>
                <a:gd name="T45" fmla="*/ 87 h 175"/>
                <a:gd name="T46" fmla="*/ 332 w 819"/>
                <a:gd name="T47" fmla="*/ 87 h 175"/>
                <a:gd name="T48" fmla="*/ 324 w 819"/>
                <a:gd name="T49" fmla="*/ 85 h 175"/>
                <a:gd name="T50" fmla="*/ 315 w 819"/>
                <a:gd name="T51" fmla="*/ 85 h 175"/>
                <a:gd name="T52" fmla="*/ 303 w 819"/>
                <a:gd name="T53" fmla="*/ 83 h 175"/>
                <a:gd name="T54" fmla="*/ 288 w 819"/>
                <a:gd name="T55" fmla="*/ 80 h 175"/>
                <a:gd name="T56" fmla="*/ 271 w 819"/>
                <a:gd name="T57" fmla="*/ 77 h 175"/>
                <a:gd name="T58" fmla="*/ 252 w 819"/>
                <a:gd name="T59" fmla="*/ 73 h 175"/>
                <a:gd name="T60" fmla="*/ 232 w 819"/>
                <a:gd name="T61" fmla="*/ 71 h 175"/>
                <a:gd name="T62" fmla="*/ 210 w 819"/>
                <a:gd name="T63" fmla="*/ 67 h 175"/>
                <a:gd name="T64" fmla="*/ 188 w 819"/>
                <a:gd name="T65" fmla="*/ 63 h 175"/>
                <a:gd name="T66" fmla="*/ 166 w 819"/>
                <a:gd name="T67" fmla="*/ 60 h 175"/>
                <a:gd name="T68" fmla="*/ 144 w 819"/>
                <a:gd name="T69" fmla="*/ 56 h 175"/>
                <a:gd name="T70" fmla="*/ 121 w 819"/>
                <a:gd name="T71" fmla="*/ 52 h 175"/>
                <a:gd name="T72" fmla="*/ 100 w 819"/>
                <a:gd name="T73" fmla="*/ 49 h 175"/>
                <a:gd name="T74" fmla="*/ 81 w 819"/>
                <a:gd name="T75" fmla="*/ 45 h 175"/>
                <a:gd name="T76" fmla="*/ 62 w 819"/>
                <a:gd name="T77" fmla="*/ 42 h 175"/>
                <a:gd name="T78" fmla="*/ 46 w 819"/>
                <a:gd name="T79" fmla="*/ 39 h 175"/>
                <a:gd name="T80" fmla="*/ 33 w 819"/>
                <a:gd name="T81" fmla="*/ 37 h 175"/>
                <a:gd name="T82" fmla="*/ 21 w 819"/>
                <a:gd name="T83" fmla="*/ 34 h 175"/>
                <a:gd name="T84" fmla="*/ 15 w 819"/>
                <a:gd name="T85" fmla="*/ 33 h 175"/>
                <a:gd name="T86" fmla="*/ 7 w 819"/>
                <a:gd name="T87" fmla="*/ 29 h 175"/>
                <a:gd name="T88" fmla="*/ 2 w 819"/>
                <a:gd name="T89" fmla="*/ 26 h 175"/>
                <a:gd name="T90" fmla="*/ 0 w 819"/>
                <a:gd name="T91" fmla="*/ 23 h 1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9"/>
                <a:gd name="T139" fmla="*/ 0 h 175"/>
                <a:gd name="T140" fmla="*/ 819 w 819"/>
                <a:gd name="T141" fmla="*/ 175 h 1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9" h="175">
                  <a:moveTo>
                    <a:pt x="0" y="46"/>
                  </a:moveTo>
                  <a:lnTo>
                    <a:pt x="2" y="44"/>
                  </a:lnTo>
                  <a:lnTo>
                    <a:pt x="6" y="42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5" y="20"/>
                  </a:lnTo>
                  <a:lnTo>
                    <a:pt x="43" y="17"/>
                  </a:lnTo>
                  <a:lnTo>
                    <a:pt x="50" y="11"/>
                  </a:lnTo>
                  <a:lnTo>
                    <a:pt x="55" y="9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2"/>
                  </a:lnTo>
                  <a:lnTo>
                    <a:pt x="79" y="6"/>
                  </a:lnTo>
                  <a:lnTo>
                    <a:pt x="78" y="13"/>
                  </a:lnTo>
                  <a:lnTo>
                    <a:pt x="74" y="18"/>
                  </a:lnTo>
                  <a:lnTo>
                    <a:pt x="68" y="28"/>
                  </a:lnTo>
                  <a:lnTo>
                    <a:pt x="65" y="35"/>
                  </a:lnTo>
                  <a:lnTo>
                    <a:pt x="59" y="42"/>
                  </a:lnTo>
                  <a:lnTo>
                    <a:pt x="57" y="46"/>
                  </a:lnTo>
                  <a:lnTo>
                    <a:pt x="55" y="50"/>
                  </a:lnTo>
                  <a:lnTo>
                    <a:pt x="668" y="151"/>
                  </a:lnTo>
                  <a:lnTo>
                    <a:pt x="728" y="149"/>
                  </a:lnTo>
                  <a:lnTo>
                    <a:pt x="736" y="114"/>
                  </a:lnTo>
                  <a:lnTo>
                    <a:pt x="740" y="114"/>
                  </a:lnTo>
                  <a:lnTo>
                    <a:pt x="743" y="116"/>
                  </a:lnTo>
                  <a:lnTo>
                    <a:pt x="751" y="118"/>
                  </a:lnTo>
                  <a:lnTo>
                    <a:pt x="758" y="122"/>
                  </a:lnTo>
                  <a:lnTo>
                    <a:pt x="765" y="125"/>
                  </a:lnTo>
                  <a:lnTo>
                    <a:pt x="775" y="127"/>
                  </a:lnTo>
                  <a:lnTo>
                    <a:pt x="784" y="133"/>
                  </a:lnTo>
                  <a:lnTo>
                    <a:pt x="791" y="135"/>
                  </a:lnTo>
                  <a:lnTo>
                    <a:pt x="799" y="138"/>
                  </a:lnTo>
                  <a:lnTo>
                    <a:pt x="804" y="142"/>
                  </a:lnTo>
                  <a:lnTo>
                    <a:pt x="811" y="146"/>
                  </a:lnTo>
                  <a:lnTo>
                    <a:pt x="815" y="149"/>
                  </a:lnTo>
                  <a:lnTo>
                    <a:pt x="819" y="153"/>
                  </a:lnTo>
                  <a:lnTo>
                    <a:pt x="819" y="155"/>
                  </a:lnTo>
                  <a:lnTo>
                    <a:pt x="817" y="157"/>
                  </a:lnTo>
                  <a:lnTo>
                    <a:pt x="811" y="159"/>
                  </a:lnTo>
                  <a:lnTo>
                    <a:pt x="806" y="160"/>
                  </a:lnTo>
                  <a:lnTo>
                    <a:pt x="800" y="160"/>
                  </a:lnTo>
                  <a:lnTo>
                    <a:pt x="797" y="162"/>
                  </a:lnTo>
                  <a:lnTo>
                    <a:pt x="791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75" y="164"/>
                  </a:lnTo>
                  <a:lnTo>
                    <a:pt x="767" y="166"/>
                  </a:lnTo>
                  <a:lnTo>
                    <a:pt x="762" y="166"/>
                  </a:lnTo>
                  <a:lnTo>
                    <a:pt x="754" y="168"/>
                  </a:lnTo>
                  <a:lnTo>
                    <a:pt x="747" y="168"/>
                  </a:lnTo>
                  <a:lnTo>
                    <a:pt x="741" y="170"/>
                  </a:lnTo>
                  <a:lnTo>
                    <a:pt x="736" y="170"/>
                  </a:lnTo>
                  <a:lnTo>
                    <a:pt x="728" y="170"/>
                  </a:lnTo>
                  <a:lnTo>
                    <a:pt x="721" y="170"/>
                  </a:lnTo>
                  <a:lnTo>
                    <a:pt x="714" y="170"/>
                  </a:lnTo>
                  <a:lnTo>
                    <a:pt x="708" y="171"/>
                  </a:lnTo>
                  <a:lnTo>
                    <a:pt x="703" y="171"/>
                  </a:lnTo>
                  <a:lnTo>
                    <a:pt x="697" y="171"/>
                  </a:lnTo>
                  <a:lnTo>
                    <a:pt x="692" y="173"/>
                  </a:lnTo>
                  <a:lnTo>
                    <a:pt x="688" y="173"/>
                  </a:lnTo>
                  <a:lnTo>
                    <a:pt x="682" y="173"/>
                  </a:lnTo>
                  <a:lnTo>
                    <a:pt x="679" y="173"/>
                  </a:lnTo>
                  <a:lnTo>
                    <a:pt x="673" y="173"/>
                  </a:lnTo>
                  <a:lnTo>
                    <a:pt x="671" y="175"/>
                  </a:lnTo>
                  <a:lnTo>
                    <a:pt x="668" y="175"/>
                  </a:lnTo>
                  <a:lnTo>
                    <a:pt x="666" y="175"/>
                  </a:lnTo>
                  <a:lnTo>
                    <a:pt x="664" y="175"/>
                  </a:lnTo>
                  <a:lnTo>
                    <a:pt x="658" y="173"/>
                  </a:lnTo>
                  <a:lnTo>
                    <a:pt x="653" y="173"/>
                  </a:lnTo>
                  <a:lnTo>
                    <a:pt x="649" y="171"/>
                  </a:lnTo>
                  <a:lnTo>
                    <a:pt x="644" y="171"/>
                  </a:lnTo>
                  <a:lnTo>
                    <a:pt x="638" y="170"/>
                  </a:lnTo>
                  <a:lnTo>
                    <a:pt x="631" y="170"/>
                  </a:lnTo>
                  <a:lnTo>
                    <a:pt x="623" y="168"/>
                  </a:lnTo>
                  <a:lnTo>
                    <a:pt x="616" y="166"/>
                  </a:lnTo>
                  <a:lnTo>
                    <a:pt x="607" y="166"/>
                  </a:lnTo>
                  <a:lnTo>
                    <a:pt x="598" y="162"/>
                  </a:lnTo>
                  <a:lnTo>
                    <a:pt x="586" y="162"/>
                  </a:lnTo>
                  <a:lnTo>
                    <a:pt x="577" y="160"/>
                  </a:lnTo>
                  <a:lnTo>
                    <a:pt x="566" y="159"/>
                  </a:lnTo>
                  <a:lnTo>
                    <a:pt x="555" y="157"/>
                  </a:lnTo>
                  <a:lnTo>
                    <a:pt x="542" y="155"/>
                  </a:lnTo>
                  <a:lnTo>
                    <a:pt x="529" y="153"/>
                  </a:lnTo>
                  <a:lnTo>
                    <a:pt x="518" y="151"/>
                  </a:lnTo>
                  <a:lnTo>
                    <a:pt x="505" y="147"/>
                  </a:lnTo>
                  <a:lnTo>
                    <a:pt x="491" y="146"/>
                  </a:lnTo>
                  <a:lnTo>
                    <a:pt x="478" y="144"/>
                  </a:lnTo>
                  <a:lnTo>
                    <a:pt x="465" y="142"/>
                  </a:lnTo>
                  <a:lnTo>
                    <a:pt x="450" y="140"/>
                  </a:lnTo>
                  <a:lnTo>
                    <a:pt x="435" y="136"/>
                  </a:lnTo>
                  <a:lnTo>
                    <a:pt x="421" y="135"/>
                  </a:lnTo>
                  <a:lnTo>
                    <a:pt x="408" y="133"/>
                  </a:lnTo>
                  <a:lnTo>
                    <a:pt x="391" y="129"/>
                  </a:lnTo>
                  <a:lnTo>
                    <a:pt x="376" y="127"/>
                  </a:lnTo>
                  <a:lnTo>
                    <a:pt x="362" y="125"/>
                  </a:lnTo>
                  <a:lnTo>
                    <a:pt x="347" y="124"/>
                  </a:lnTo>
                  <a:lnTo>
                    <a:pt x="332" y="120"/>
                  </a:lnTo>
                  <a:lnTo>
                    <a:pt x="317" y="118"/>
                  </a:lnTo>
                  <a:lnTo>
                    <a:pt x="303" y="116"/>
                  </a:lnTo>
                  <a:lnTo>
                    <a:pt x="288" y="112"/>
                  </a:lnTo>
                  <a:lnTo>
                    <a:pt x="273" y="111"/>
                  </a:lnTo>
                  <a:lnTo>
                    <a:pt x="258" y="109"/>
                  </a:lnTo>
                  <a:lnTo>
                    <a:pt x="243" y="105"/>
                  </a:lnTo>
                  <a:lnTo>
                    <a:pt x="229" y="103"/>
                  </a:lnTo>
                  <a:lnTo>
                    <a:pt x="214" y="100"/>
                  </a:lnTo>
                  <a:lnTo>
                    <a:pt x="201" y="98"/>
                  </a:lnTo>
                  <a:lnTo>
                    <a:pt x="188" y="96"/>
                  </a:lnTo>
                  <a:lnTo>
                    <a:pt x="175" y="92"/>
                  </a:lnTo>
                  <a:lnTo>
                    <a:pt x="162" y="90"/>
                  </a:lnTo>
                  <a:lnTo>
                    <a:pt x="149" y="88"/>
                  </a:lnTo>
                  <a:lnTo>
                    <a:pt x="137" y="87"/>
                  </a:lnTo>
                  <a:lnTo>
                    <a:pt x="125" y="85"/>
                  </a:lnTo>
                  <a:lnTo>
                    <a:pt x="113" y="83"/>
                  </a:lnTo>
                  <a:lnTo>
                    <a:pt x="103" y="81"/>
                  </a:lnTo>
                  <a:lnTo>
                    <a:pt x="92" y="79"/>
                  </a:lnTo>
                  <a:lnTo>
                    <a:pt x="83" y="77"/>
                  </a:lnTo>
                  <a:lnTo>
                    <a:pt x="74" y="74"/>
                  </a:lnTo>
                  <a:lnTo>
                    <a:pt x="66" y="74"/>
                  </a:lnTo>
                  <a:lnTo>
                    <a:pt x="57" y="72"/>
                  </a:lnTo>
                  <a:lnTo>
                    <a:pt x="50" y="72"/>
                  </a:lnTo>
                  <a:lnTo>
                    <a:pt x="43" y="68"/>
                  </a:lnTo>
                  <a:lnTo>
                    <a:pt x="39" y="68"/>
                  </a:lnTo>
                  <a:lnTo>
                    <a:pt x="31" y="66"/>
                  </a:lnTo>
                  <a:lnTo>
                    <a:pt x="30" y="66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15" y="59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37"/>
            <p:cNvSpPr>
              <a:spLocks/>
            </p:cNvSpPr>
            <p:nvPr/>
          </p:nvSpPr>
          <p:spPr bwMode="auto">
            <a:xfrm>
              <a:off x="4902" y="3311"/>
              <a:ext cx="415" cy="265"/>
            </a:xfrm>
            <a:custGeom>
              <a:avLst/>
              <a:gdLst>
                <a:gd name="T0" fmla="*/ 8 w 832"/>
                <a:gd name="T1" fmla="*/ 89 h 529"/>
                <a:gd name="T2" fmla="*/ 30 w 832"/>
                <a:gd name="T3" fmla="*/ 91 h 529"/>
                <a:gd name="T4" fmla="*/ 61 w 832"/>
                <a:gd name="T5" fmla="*/ 95 h 529"/>
                <a:gd name="T6" fmla="*/ 96 w 832"/>
                <a:gd name="T7" fmla="*/ 100 h 529"/>
                <a:gd name="T8" fmla="*/ 129 w 832"/>
                <a:gd name="T9" fmla="*/ 103 h 529"/>
                <a:gd name="T10" fmla="*/ 157 w 832"/>
                <a:gd name="T11" fmla="*/ 107 h 529"/>
                <a:gd name="T12" fmla="*/ 176 w 832"/>
                <a:gd name="T13" fmla="*/ 107 h 529"/>
                <a:gd name="T14" fmla="*/ 185 w 832"/>
                <a:gd name="T15" fmla="*/ 79 h 529"/>
                <a:gd name="T16" fmla="*/ 198 w 832"/>
                <a:gd name="T17" fmla="*/ 50 h 529"/>
                <a:gd name="T18" fmla="*/ 217 w 832"/>
                <a:gd name="T19" fmla="*/ 26 h 529"/>
                <a:gd name="T20" fmla="*/ 241 w 832"/>
                <a:gd name="T21" fmla="*/ 19 h 529"/>
                <a:gd name="T22" fmla="*/ 258 w 832"/>
                <a:gd name="T23" fmla="*/ 32 h 529"/>
                <a:gd name="T24" fmla="*/ 262 w 832"/>
                <a:gd name="T25" fmla="*/ 54 h 529"/>
                <a:gd name="T26" fmla="*/ 265 w 832"/>
                <a:gd name="T27" fmla="*/ 74 h 529"/>
                <a:gd name="T28" fmla="*/ 296 w 832"/>
                <a:gd name="T29" fmla="*/ 81 h 529"/>
                <a:gd name="T30" fmla="*/ 317 w 832"/>
                <a:gd name="T31" fmla="*/ 83 h 529"/>
                <a:gd name="T32" fmla="*/ 348 w 832"/>
                <a:gd name="T33" fmla="*/ 90 h 529"/>
                <a:gd name="T34" fmla="*/ 353 w 832"/>
                <a:gd name="T35" fmla="*/ 75 h 529"/>
                <a:gd name="T36" fmla="*/ 360 w 832"/>
                <a:gd name="T37" fmla="*/ 48 h 529"/>
                <a:gd name="T38" fmla="*/ 369 w 832"/>
                <a:gd name="T39" fmla="*/ 22 h 529"/>
                <a:gd name="T40" fmla="*/ 390 w 832"/>
                <a:gd name="T41" fmla="*/ 3 h 529"/>
                <a:gd name="T42" fmla="*/ 414 w 832"/>
                <a:gd name="T43" fmla="*/ 18 h 529"/>
                <a:gd name="T44" fmla="*/ 412 w 832"/>
                <a:gd name="T45" fmla="*/ 45 h 529"/>
                <a:gd name="T46" fmla="*/ 408 w 832"/>
                <a:gd name="T47" fmla="*/ 68 h 529"/>
                <a:gd name="T48" fmla="*/ 404 w 832"/>
                <a:gd name="T49" fmla="*/ 95 h 529"/>
                <a:gd name="T50" fmla="*/ 401 w 832"/>
                <a:gd name="T51" fmla="*/ 127 h 529"/>
                <a:gd name="T52" fmla="*/ 398 w 832"/>
                <a:gd name="T53" fmla="*/ 159 h 529"/>
                <a:gd name="T54" fmla="*/ 393 w 832"/>
                <a:gd name="T55" fmla="*/ 186 h 529"/>
                <a:gd name="T56" fmla="*/ 389 w 832"/>
                <a:gd name="T57" fmla="*/ 211 h 529"/>
                <a:gd name="T58" fmla="*/ 374 w 832"/>
                <a:gd name="T59" fmla="*/ 245 h 529"/>
                <a:gd name="T60" fmla="*/ 359 w 832"/>
                <a:gd name="T61" fmla="*/ 265 h 529"/>
                <a:gd name="T62" fmla="*/ 351 w 832"/>
                <a:gd name="T63" fmla="*/ 247 h 529"/>
                <a:gd name="T64" fmla="*/ 374 w 832"/>
                <a:gd name="T65" fmla="*/ 223 h 529"/>
                <a:gd name="T66" fmla="*/ 382 w 832"/>
                <a:gd name="T67" fmla="*/ 197 h 529"/>
                <a:gd name="T68" fmla="*/ 386 w 832"/>
                <a:gd name="T69" fmla="*/ 172 h 529"/>
                <a:gd name="T70" fmla="*/ 390 w 832"/>
                <a:gd name="T71" fmla="*/ 139 h 529"/>
                <a:gd name="T72" fmla="*/ 395 w 832"/>
                <a:gd name="T73" fmla="*/ 104 h 529"/>
                <a:gd name="T74" fmla="*/ 400 w 832"/>
                <a:gd name="T75" fmla="*/ 71 h 529"/>
                <a:gd name="T76" fmla="*/ 403 w 832"/>
                <a:gd name="T77" fmla="*/ 43 h 529"/>
                <a:gd name="T78" fmla="*/ 406 w 832"/>
                <a:gd name="T79" fmla="*/ 21 h 529"/>
                <a:gd name="T80" fmla="*/ 383 w 832"/>
                <a:gd name="T81" fmla="*/ 21 h 529"/>
                <a:gd name="T82" fmla="*/ 374 w 832"/>
                <a:gd name="T83" fmla="*/ 39 h 529"/>
                <a:gd name="T84" fmla="*/ 367 w 832"/>
                <a:gd name="T85" fmla="*/ 68 h 529"/>
                <a:gd name="T86" fmla="*/ 360 w 832"/>
                <a:gd name="T87" fmla="*/ 99 h 529"/>
                <a:gd name="T88" fmla="*/ 353 w 832"/>
                <a:gd name="T89" fmla="*/ 127 h 529"/>
                <a:gd name="T90" fmla="*/ 347 w 832"/>
                <a:gd name="T91" fmla="*/ 114 h 529"/>
                <a:gd name="T92" fmla="*/ 347 w 832"/>
                <a:gd name="T93" fmla="*/ 95 h 529"/>
                <a:gd name="T94" fmla="*/ 312 w 832"/>
                <a:gd name="T95" fmla="*/ 98 h 529"/>
                <a:gd name="T96" fmla="*/ 294 w 832"/>
                <a:gd name="T97" fmla="*/ 95 h 529"/>
                <a:gd name="T98" fmla="*/ 257 w 832"/>
                <a:gd name="T99" fmla="*/ 96 h 529"/>
                <a:gd name="T100" fmla="*/ 237 w 832"/>
                <a:gd name="T101" fmla="*/ 126 h 529"/>
                <a:gd name="T102" fmla="*/ 222 w 832"/>
                <a:gd name="T103" fmla="*/ 128 h 529"/>
                <a:gd name="T104" fmla="*/ 244 w 832"/>
                <a:gd name="T105" fmla="*/ 100 h 529"/>
                <a:gd name="T106" fmla="*/ 253 w 832"/>
                <a:gd name="T107" fmla="*/ 69 h 529"/>
                <a:gd name="T108" fmla="*/ 251 w 832"/>
                <a:gd name="T109" fmla="*/ 41 h 529"/>
                <a:gd name="T110" fmla="*/ 230 w 832"/>
                <a:gd name="T111" fmla="*/ 35 h 529"/>
                <a:gd name="T112" fmla="*/ 206 w 832"/>
                <a:gd name="T113" fmla="*/ 51 h 529"/>
                <a:gd name="T114" fmla="*/ 195 w 832"/>
                <a:gd name="T115" fmla="*/ 75 h 529"/>
                <a:gd name="T116" fmla="*/ 187 w 832"/>
                <a:gd name="T117" fmla="*/ 98 h 529"/>
                <a:gd name="T118" fmla="*/ 193 w 832"/>
                <a:gd name="T119" fmla="*/ 127 h 529"/>
                <a:gd name="T120" fmla="*/ 206 w 832"/>
                <a:gd name="T121" fmla="*/ 135 h 529"/>
                <a:gd name="T122" fmla="*/ 185 w 832"/>
                <a:gd name="T123" fmla="*/ 135 h 529"/>
                <a:gd name="T124" fmla="*/ 44 w 832"/>
                <a:gd name="T125" fmla="*/ 104 h 5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2"/>
                <a:gd name="T190" fmla="*/ 0 h 529"/>
                <a:gd name="T191" fmla="*/ 832 w 832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2" h="529">
                  <a:moveTo>
                    <a:pt x="50" y="251"/>
                  </a:moveTo>
                  <a:lnTo>
                    <a:pt x="70" y="205"/>
                  </a:lnTo>
                  <a:lnTo>
                    <a:pt x="0" y="194"/>
                  </a:lnTo>
                  <a:lnTo>
                    <a:pt x="0" y="190"/>
                  </a:lnTo>
                  <a:lnTo>
                    <a:pt x="2" y="186"/>
                  </a:lnTo>
                  <a:lnTo>
                    <a:pt x="6" y="181"/>
                  </a:lnTo>
                  <a:lnTo>
                    <a:pt x="13" y="177"/>
                  </a:lnTo>
                  <a:lnTo>
                    <a:pt x="17" y="177"/>
                  </a:lnTo>
                  <a:lnTo>
                    <a:pt x="23" y="177"/>
                  </a:lnTo>
                  <a:lnTo>
                    <a:pt x="30" y="179"/>
                  </a:lnTo>
                  <a:lnTo>
                    <a:pt x="32" y="179"/>
                  </a:lnTo>
                  <a:lnTo>
                    <a:pt x="35" y="179"/>
                  </a:lnTo>
                  <a:lnTo>
                    <a:pt x="41" y="181"/>
                  </a:lnTo>
                  <a:lnTo>
                    <a:pt x="46" y="181"/>
                  </a:lnTo>
                  <a:lnTo>
                    <a:pt x="50" y="181"/>
                  </a:lnTo>
                  <a:lnTo>
                    <a:pt x="56" y="181"/>
                  </a:lnTo>
                  <a:lnTo>
                    <a:pt x="61" y="182"/>
                  </a:lnTo>
                  <a:lnTo>
                    <a:pt x="69" y="182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5" y="184"/>
                  </a:lnTo>
                  <a:lnTo>
                    <a:pt x="93" y="186"/>
                  </a:lnTo>
                  <a:lnTo>
                    <a:pt x="100" y="186"/>
                  </a:lnTo>
                  <a:lnTo>
                    <a:pt x="107" y="188"/>
                  </a:lnTo>
                  <a:lnTo>
                    <a:pt x="115" y="188"/>
                  </a:lnTo>
                  <a:lnTo>
                    <a:pt x="122" y="190"/>
                  </a:lnTo>
                  <a:lnTo>
                    <a:pt x="129" y="190"/>
                  </a:lnTo>
                  <a:lnTo>
                    <a:pt x="137" y="192"/>
                  </a:lnTo>
                  <a:lnTo>
                    <a:pt x="144" y="192"/>
                  </a:lnTo>
                  <a:lnTo>
                    <a:pt x="153" y="194"/>
                  </a:lnTo>
                  <a:lnTo>
                    <a:pt x="161" y="194"/>
                  </a:lnTo>
                  <a:lnTo>
                    <a:pt x="168" y="195"/>
                  </a:lnTo>
                  <a:lnTo>
                    <a:pt x="176" y="197"/>
                  </a:lnTo>
                  <a:lnTo>
                    <a:pt x="185" y="199"/>
                  </a:lnTo>
                  <a:lnTo>
                    <a:pt x="192" y="199"/>
                  </a:lnTo>
                  <a:lnTo>
                    <a:pt x="200" y="199"/>
                  </a:lnTo>
                  <a:lnTo>
                    <a:pt x="207" y="199"/>
                  </a:lnTo>
                  <a:lnTo>
                    <a:pt x="214" y="201"/>
                  </a:lnTo>
                  <a:lnTo>
                    <a:pt x="222" y="201"/>
                  </a:lnTo>
                  <a:lnTo>
                    <a:pt x="229" y="203"/>
                  </a:lnTo>
                  <a:lnTo>
                    <a:pt x="236" y="203"/>
                  </a:lnTo>
                  <a:lnTo>
                    <a:pt x="246" y="205"/>
                  </a:lnTo>
                  <a:lnTo>
                    <a:pt x="251" y="205"/>
                  </a:lnTo>
                  <a:lnTo>
                    <a:pt x="259" y="206"/>
                  </a:lnTo>
                  <a:lnTo>
                    <a:pt x="266" y="206"/>
                  </a:lnTo>
                  <a:lnTo>
                    <a:pt x="273" y="208"/>
                  </a:lnTo>
                  <a:lnTo>
                    <a:pt x="279" y="208"/>
                  </a:lnTo>
                  <a:lnTo>
                    <a:pt x="284" y="210"/>
                  </a:lnTo>
                  <a:lnTo>
                    <a:pt x="292" y="210"/>
                  </a:lnTo>
                  <a:lnTo>
                    <a:pt x="299" y="212"/>
                  </a:lnTo>
                  <a:lnTo>
                    <a:pt x="303" y="212"/>
                  </a:lnTo>
                  <a:lnTo>
                    <a:pt x="308" y="214"/>
                  </a:lnTo>
                  <a:lnTo>
                    <a:pt x="314" y="214"/>
                  </a:lnTo>
                  <a:lnTo>
                    <a:pt x="319" y="214"/>
                  </a:lnTo>
                  <a:lnTo>
                    <a:pt x="329" y="216"/>
                  </a:lnTo>
                  <a:lnTo>
                    <a:pt x="336" y="216"/>
                  </a:lnTo>
                  <a:lnTo>
                    <a:pt x="342" y="218"/>
                  </a:lnTo>
                  <a:lnTo>
                    <a:pt x="347" y="218"/>
                  </a:lnTo>
                  <a:lnTo>
                    <a:pt x="349" y="218"/>
                  </a:lnTo>
                  <a:lnTo>
                    <a:pt x="351" y="219"/>
                  </a:lnTo>
                  <a:lnTo>
                    <a:pt x="351" y="218"/>
                  </a:lnTo>
                  <a:lnTo>
                    <a:pt x="353" y="214"/>
                  </a:lnTo>
                  <a:lnTo>
                    <a:pt x="354" y="206"/>
                  </a:lnTo>
                  <a:lnTo>
                    <a:pt x="356" y="199"/>
                  </a:lnTo>
                  <a:lnTo>
                    <a:pt x="358" y="192"/>
                  </a:lnTo>
                  <a:lnTo>
                    <a:pt x="360" y="188"/>
                  </a:lnTo>
                  <a:lnTo>
                    <a:pt x="362" y="181"/>
                  </a:lnTo>
                  <a:lnTo>
                    <a:pt x="364" y="177"/>
                  </a:lnTo>
                  <a:lnTo>
                    <a:pt x="365" y="170"/>
                  </a:lnTo>
                  <a:lnTo>
                    <a:pt x="369" y="164"/>
                  </a:lnTo>
                  <a:lnTo>
                    <a:pt x="371" y="157"/>
                  </a:lnTo>
                  <a:lnTo>
                    <a:pt x="373" y="151"/>
                  </a:lnTo>
                  <a:lnTo>
                    <a:pt x="377" y="144"/>
                  </a:lnTo>
                  <a:lnTo>
                    <a:pt x="378" y="136"/>
                  </a:lnTo>
                  <a:lnTo>
                    <a:pt x="382" y="131"/>
                  </a:lnTo>
                  <a:lnTo>
                    <a:pt x="384" y="125"/>
                  </a:lnTo>
                  <a:lnTo>
                    <a:pt x="388" y="118"/>
                  </a:lnTo>
                  <a:lnTo>
                    <a:pt x="389" y="111"/>
                  </a:lnTo>
                  <a:lnTo>
                    <a:pt x="393" y="105"/>
                  </a:lnTo>
                  <a:lnTo>
                    <a:pt x="397" y="100"/>
                  </a:lnTo>
                  <a:lnTo>
                    <a:pt x="399" y="92"/>
                  </a:lnTo>
                  <a:lnTo>
                    <a:pt x="402" y="88"/>
                  </a:lnTo>
                  <a:lnTo>
                    <a:pt x="404" y="83"/>
                  </a:lnTo>
                  <a:lnTo>
                    <a:pt x="408" y="79"/>
                  </a:lnTo>
                  <a:lnTo>
                    <a:pt x="413" y="70"/>
                  </a:lnTo>
                  <a:lnTo>
                    <a:pt x="421" y="64"/>
                  </a:lnTo>
                  <a:lnTo>
                    <a:pt x="426" y="61"/>
                  </a:lnTo>
                  <a:lnTo>
                    <a:pt x="432" y="55"/>
                  </a:lnTo>
                  <a:lnTo>
                    <a:pt x="436" y="52"/>
                  </a:lnTo>
                  <a:lnTo>
                    <a:pt x="441" y="48"/>
                  </a:lnTo>
                  <a:lnTo>
                    <a:pt x="447" y="46"/>
                  </a:lnTo>
                  <a:lnTo>
                    <a:pt x="452" y="42"/>
                  </a:lnTo>
                  <a:lnTo>
                    <a:pt x="458" y="41"/>
                  </a:lnTo>
                  <a:lnTo>
                    <a:pt x="463" y="39"/>
                  </a:lnTo>
                  <a:lnTo>
                    <a:pt x="469" y="39"/>
                  </a:lnTo>
                  <a:lnTo>
                    <a:pt x="472" y="37"/>
                  </a:lnTo>
                  <a:lnTo>
                    <a:pt x="478" y="37"/>
                  </a:lnTo>
                  <a:lnTo>
                    <a:pt x="483" y="37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6" y="39"/>
                  </a:lnTo>
                  <a:lnTo>
                    <a:pt x="502" y="41"/>
                  </a:lnTo>
                  <a:lnTo>
                    <a:pt x="506" y="42"/>
                  </a:lnTo>
                  <a:lnTo>
                    <a:pt x="509" y="46"/>
                  </a:lnTo>
                  <a:lnTo>
                    <a:pt x="513" y="52"/>
                  </a:lnTo>
                  <a:lnTo>
                    <a:pt x="517" y="61"/>
                  </a:lnTo>
                  <a:lnTo>
                    <a:pt x="517" y="64"/>
                  </a:lnTo>
                  <a:lnTo>
                    <a:pt x="519" y="68"/>
                  </a:lnTo>
                  <a:lnTo>
                    <a:pt x="520" y="74"/>
                  </a:lnTo>
                  <a:lnTo>
                    <a:pt x="520" y="77"/>
                  </a:lnTo>
                  <a:lnTo>
                    <a:pt x="522" y="83"/>
                  </a:lnTo>
                  <a:lnTo>
                    <a:pt x="522" y="87"/>
                  </a:lnTo>
                  <a:lnTo>
                    <a:pt x="524" y="92"/>
                  </a:lnTo>
                  <a:lnTo>
                    <a:pt x="526" y="98"/>
                  </a:lnTo>
                  <a:lnTo>
                    <a:pt x="526" y="101"/>
                  </a:lnTo>
                  <a:lnTo>
                    <a:pt x="526" y="107"/>
                  </a:lnTo>
                  <a:lnTo>
                    <a:pt x="526" y="112"/>
                  </a:lnTo>
                  <a:lnTo>
                    <a:pt x="528" y="118"/>
                  </a:lnTo>
                  <a:lnTo>
                    <a:pt x="528" y="125"/>
                  </a:lnTo>
                  <a:lnTo>
                    <a:pt x="530" y="135"/>
                  </a:lnTo>
                  <a:lnTo>
                    <a:pt x="530" y="140"/>
                  </a:lnTo>
                  <a:lnTo>
                    <a:pt x="530" y="146"/>
                  </a:lnTo>
                  <a:lnTo>
                    <a:pt x="530" y="149"/>
                  </a:lnTo>
                  <a:lnTo>
                    <a:pt x="530" y="151"/>
                  </a:lnTo>
                  <a:lnTo>
                    <a:pt x="531" y="147"/>
                  </a:lnTo>
                  <a:lnTo>
                    <a:pt x="539" y="146"/>
                  </a:lnTo>
                  <a:lnTo>
                    <a:pt x="544" y="144"/>
                  </a:lnTo>
                  <a:lnTo>
                    <a:pt x="550" y="142"/>
                  </a:lnTo>
                  <a:lnTo>
                    <a:pt x="557" y="142"/>
                  </a:lnTo>
                  <a:lnTo>
                    <a:pt x="565" y="144"/>
                  </a:lnTo>
                  <a:lnTo>
                    <a:pt x="574" y="146"/>
                  </a:lnTo>
                  <a:lnTo>
                    <a:pt x="581" y="149"/>
                  </a:lnTo>
                  <a:lnTo>
                    <a:pt x="589" y="155"/>
                  </a:lnTo>
                  <a:lnTo>
                    <a:pt x="594" y="162"/>
                  </a:lnTo>
                  <a:lnTo>
                    <a:pt x="600" y="166"/>
                  </a:lnTo>
                  <a:lnTo>
                    <a:pt x="605" y="171"/>
                  </a:lnTo>
                  <a:lnTo>
                    <a:pt x="607" y="173"/>
                  </a:lnTo>
                  <a:lnTo>
                    <a:pt x="609" y="175"/>
                  </a:lnTo>
                  <a:lnTo>
                    <a:pt x="609" y="173"/>
                  </a:lnTo>
                  <a:lnTo>
                    <a:pt x="614" y="173"/>
                  </a:lnTo>
                  <a:lnTo>
                    <a:pt x="620" y="171"/>
                  </a:lnTo>
                  <a:lnTo>
                    <a:pt x="627" y="168"/>
                  </a:lnTo>
                  <a:lnTo>
                    <a:pt x="635" y="166"/>
                  </a:lnTo>
                  <a:lnTo>
                    <a:pt x="644" y="162"/>
                  </a:lnTo>
                  <a:lnTo>
                    <a:pt x="649" y="162"/>
                  </a:lnTo>
                  <a:lnTo>
                    <a:pt x="657" y="162"/>
                  </a:lnTo>
                  <a:lnTo>
                    <a:pt x="662" y="162"/>
                  </a:lnTo>
                  <a:lnTo>
                    <a:pt x="670" y="164"/>
                  </a:lnTo>
                  <a:lnTo>
                    <a:pt x="677" y="168"/>
                  </a:lnTo>
                  <a:lnTo>
                    <a:pt x="686" y="171"/>
                  </a:lnTo>
                  <a:lnTo>
                    <a:pt x="692" y="175"/>
                  </a:lnTo>
                  <a:lnTo>
                    <a:pt x="697" y="179"/>
                  </a:lnTo>
                  <a:lnTo>
                    <a:pt x="703" y="181"/>
                  </a:lnTo>
                  <a:lnTo>
                    <a:pt x="705" y="182"/>
                  </a:lnTo>
                  <a:lnTo>
                    <a:pt x="705" y="181"/>
                  </a:lnTo>
                  <a:lnTo>
                    <a:pt x="705" y="177"/>
                  </a:lnTo>
                  <a:lnTo>
                    <a:pt x="705" y="171"/>
                  </a:lnTo>
                  <a:lnTo>
                    <a:pt x="707" y="164"/>
                  </a:lnTo>
                  <a:lnTo>
                    <a:pt x="707" y="159"/>
                  </a:lnTo>
                  <a:lnTo>
                    <a:pt x="708" y="155"/>
                  </a:lnTo>
                  <a:lnTo>
                    <a:pt x="708" y="149"/>
                  </a:lnTo>
                  <a:lnTo>
                    <a:pt x="710" y="144"/>
                  </a:lnTo>
                  <a:lnTo>
                    <a:pt x="710" y="138"/>
                  </a:lnTo>
                  <a:lnTo>
                    <a:pt x="712" y="133"/>
                  </a:lnTo>
                  <a:lnTo>
                    <a:pt x="712" y="127"/>
                  </a:lnTo>
                  <a:lnTo>
                    <a:pt x="716" y="122"/>
                  </a:lnTo>
                  <a:lnTo>
                    <a:pt x="716" y="114"/>
                  </a:lnTo>
                  <a:lnTo>
                    <a:pt x="718" y="109"/>
                  </a:lnTo>
                  <a:lnTo>
                    <a:pt x="720" y="101"/>
                  </a:lnTo>
                  <a:lnTo>
                    <a:pt x="721" y="96"/>
                  </a:lnTo>
                  <a:lnTo>
                    <a:pt x="723" y="90"/>
                  </a:lnTo>
                  <a:lnTo>
                    <a:pt x="725" y="85"/>
                  </a:lnTo>
                  <a:lnTo>
                    <a:pt x="727" y="77"/>
                  </a:lnTo>
                  <a:lnTo>
                    <a:pt x="729" y="74"/>
                  </a:lnTo>
                  <a:lnTo>
                    <a:pt x="731" y="66"/>
                  </a:lnTo>
                  <a:lnTo>
                    <a:pt x="732" y="61"/>
                  </a:lnTo>
                  <a:lnTo>
                    <a:pt x="734" y="55"/>
                  </a:lnTo>
                  <a:lnTo>
                    <a:pt x="736" y="52"/>
                  </a:lnTo>
                  <a:lnTo>
                    <a:pt x="740" y="44"/>
                  </a:lnTo>
                  <a:lnTo>
                    <a:pt x="745" y="39"/>
                  </a:lnTo>
                  <a:lnTo>
                    <a:pt x="749" y="33"/>
                  </a:lnTo>
                  <a:lnTo>
                    <a:pt x="755" y="28"/>
                  </a:lnTo>
                  <a:lnTo>
                    <a:pt x="758" y="22"/>
                  </a:lnTo>
                  <a:lnTo>
                    <a:pt x="764" y="18"/>
                  </a:lnTo>
                  <a:lnTo>
                    <a:pt x="767" y="13"/>
                  </a:lnTo>
                  <a:lnTo>
                    <a:pt x="773" y="11"/>
                  </a:lnTo>
                  <a:lnTo>
                    <a:pt x="777" y="7"/>
                  </a:lnTo>
                  <a:lnTo>
                    <a:pt x="782" y="5"/>
                  </a:lnTo>
                  <a:lnTo>
                    <a:pt x="790" y="2"/>
                  </a:lnTo>
                  <a:lnTo>
                    <a:pt x="799" y="0"/>
                  </a:lnTo>
                  <a:lnTo>
                    <a:pt x="808" y="2"/>
                  </a:lnTo>
                  <a:lnTo>
                    <a:pt x="815" y="7"/>
                  </a:lnTo>
                  <a:lnTo>
                    <a:pt x="821" y="13"/>
                  </a:lnTo>
                  <a:lnTo>
                    <a:pt x="826" y="20"/>
                  </a:lnTo>
                  <a:lnTo>
                    <a:pt x="828" y="26"/>
                  </a:lnTo>
                  <a:lnTo>
                    <a:pt x="830" y="29"/>
                  </a:lnTo>
                  <a:lnTo>
                    <a:pt x="830" y="35"/>
                  </a:lnTo>
                  <a:lnTo>
                    <a:pt x="832" y="41"/>
                  </a:lnTo>
                  <a:lnTo>
                    <a:pt x="832" y="46"/>
                  </a:lnTo>
                  <a:lnTo>
                    <a:pt x="832" y="50"/>
                  </a:lnTo>
                  <a:lnTo>
                    <a:pt x="832" y="55"/>
                  </a:lnTo>
                  <a:lnTo>
                    <a:pt x="832" y="63"/>
                  </a:lnTo>
                  <a:lnTo>
                    <a:pt x="830" y="68"/>
                  </a:lnTo>
                  <a:lnTo>
                    <a:pt x="830" y="76"/>
                  </a:lnTo>
                  <a:lnTo>
                    <a:pt x="828" y="83"/>
                  </a:lnTo>
                  <a:lnTo>
                    <a:pt x="826" y="90"/>
                  </a:lnTo>
                  <a:lnTo>
                    <a:pt x="825" y="94"/>
                  </a:lnTo>
                  <a:lnTo>
                    <a:pt x="823" y="100"/>
                  </a:lnTo>
                  <a:lnTo>
                    <a:pt x="821" y="105"/>
                  </a:lnTo>
                  <a:lnTo>
                    <a:pt x="821" y="114"/>
                  </a:lnTo>
                  <a:lnTo>
                    <a:pt x="819" y="118"/>
                  </a:lnTo>
                  <a:lnTo>
                    <a:pt x="819" y="122"/>
                  </a:lnTo>
                  <a:lnTo>
                    <a:pt x="817" y="127"/>
                  </a:lnTo>
                  <a:lnTo>
                    <a:pt x="817" y="133"/>
                  </a:lnTo>
                  <a:lnTo>
                    <a:pt x="817" y="136"/>
                  </a:lnTo>
                  <a:lnTo>
                    <a:pt x="817" y="142"/>
                  </a:lnTo>
                  <a:lnTo>
                    <a:pt x="815" y="147"/>
                  </a:lnTo>
                  <a:lnTo>
                    <a:pt x="815" y="155"/>
                  </a:lnTo>
                  <a:lnTo>
                    <a:pt x="814" y="159"/>
                  </a:lnTo>
                  <a:lnTo>
                    <a:pt x="814" y="164"/>
                  </a:lnTo>
                  <a:lnTo>
                    <a:pt x="812" y="171"/>
                  </a:lnTo>
                  <a:lnTo>
                    <a:pt x="812" y="179"/>
                  </a:lnTo>
                  <a:lnTo>
                    <a:pt x="812" y="184"/>
                  </a:lnTo>
                  <a:lnTo>
                    <a:pt x="810" y="190"/>
                  </a:lnTo>
                  <a:lnTo>
                    <a:pt x="810" y="197"/>
                  </a:lnTo>
                  <a:lnTo>
                    <a:pt x="810" y="205"/>
                  </a:lnTo>
                  <a:lnTo>
                    <a:pt x="808" y="210"/>
                  </a:lnTo>
                  <a:lnTo>
                    <a:pt x="808" y="218"/>
                  </a:lnTo>
                  <a:lnTo>
                    <a:pt x="806" y="225"/>
                  </a:lnTo>
                  <a:lnTo>
                    <a:pt x="806" y="232"/>
                  </a:lnTo>
                  <a:lnTo>
                    <a:pt x="806" y="238"/>
                  </a:lnTo>
                  <a:lnTo>
                    <a:pt x="804" y="245"/>
                  </a:lnTo>
                  <a:lnTo>
                    <a:pt x="804" y="253"/>
                  </a:lnTo>
                  <a:lnTo>
                    <a:pt x="804" y="260"/>
                  </a:lnTo>
                  <a:lnTo>
                    <a:pt x="802" y="267"/>
                  </a:lnTo>
                  <a:lnTo>
                    <a:pt x="801" y="275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799" y="295"/>
                  </a:lnTo>
                  <a:lnTo>
                    <a:pt x="799" y="302"/>
                  </a:lnTo>
                  <a:lnTo>
                    <a:pt x="797" y="310"/>
                  </a:lnTo>
                  <a:lnTo>
                    <a:pt x="797" y="317"/>
                  </a:lnTo>
                  <a:lnTo>
                    <a:pt x="795" y="323"/>
                  </a:lnTo>
                  <a:lnTo>
                    <a:pt x="793" y="330"/>
                  </a:lnTo>
                  <a:lnTo>
                    <a:pt x="793" y="335"/>
                  </a:lnTo>
                  <a:lnTo>
                    <a:pt x="791" y="343"/>
                  </a:lnTo>
                  <a:lnTo>
                    <a:pt x="791" y="348"/>
                  </a:lnTo>
                  <a:lnTo>
                    <a:pt x="791" y="356"/>
                  </a:lnTo>
                  <a:lnTo>
                    <a:pt x="790" y="361"/>
                  </a:lnTo>
                  <a:lnTo>
                    <a:pt x="790" y="367"/>
                  </a:lnTo>
                  <a:lnTo>
                    <a:pt x="788" y="372"/>
                  </a:lnTo>
                  <a:lnTo>
                    <a:pt x="788" y="378"/>
                  </a:lnTo>
                  <a:lnTo>
                    <a:pt x="786" y="383"/>
                  </a:lnTo>
                  <a:lnTo>
                    <a:pt x="786" y="389"/>
                  </a:lnTo>
                  <a:lnTo>
                    <a:pt x="784" y="393"/>
                  </a:lnTo>
                  <a:lnTo>
                    <a:pt x="784" y="398"/>
                  </a:lnTo>
                  <a:lnTo>
                    <a:pt x="782" y="402"/>
                  </a:lnTo>
                  <a:lnTo>
                    <a:pt x="782" y="407"/>
                  </a:lnTo>
                  <a:lnTo>
                    <a:pt x="780" y="415"/>
                  </a:lnTo>
                  <a:lnTo>
                    <a:pt x="779" y="422"/>
                  </a:lnTo>
                  <a:lnTo>
                    <a:pt x="777" y="428"/>
                  </a:lnTo>
                  <a:lnTo>
                    <a:pt x="777" y="431"/>
                  </a:lnTo>
                  <a:lnTo>
                    <a:pt x="773" y="439"/>
                  </a:lnTo>
                  <a:lnTo>
                    <a:pt x="769" y="446"/>
                  </a:lnTo>
                  <a:lnTo>
                    <a:pt x="766" y="455"/>
                  </a:lnTo>
                  <a:lnTo>
                    <a:pt x="762" y="465"/>
                  </a:lnTo>
                  <a:lnTo>
                    <a:pt x="756" y="472"/>
                  </a:lnTo>
                  <a:lnTo>
                    <a:pt x="753" y="481"/>
                  </a:lnTo>
                  <a:lnTo>
                    <a:pt x="749" y="489"/>
                  </a:lnTo>
                  <a:lnTo>
                    <a:pt x="745" y="498"/>
                  </a:lnTo>
                  <a:lnTo>
                    <a:pt x="740" y="503"/>
                  </a:lnTo>
                  <a:lnTo>
                    <a:pt x="736" y="509"/>
                  </a:lnTo>
                  <a:lnTo>
                    <a:pt x="732" y="514"/>
                  </a:lnTo>
                  <a:lnTo>
                    <a:pt x="729" y="520"/>
                  </a:lnTo>
                  <a:lnTo>
                    <a:pt x="725" y="525"/>
                  </a:lnTo>
                  <a:lnTo>
                    <a:pt x="723" y="527"/>
                  </a:lnTo>
                  <a:lnTo>
                    <a:pt x="721" y="529"/>
                  </a:lnTo>
                  <a:lnTo>
                    <a:pt x="720" y="529"/>
                  </a:lnTo>
                  <a:lnTo>
                    <a:pt x="714" y="527"/>
                  </a:lnTo>
                  <a:lnTo>
                    <a:pt x="712" y="522"/>
                  </a:lnTo>
                  <a:lnTo>
                    <a:pt x="708" y="516"/>
                  </a:lnTo>
                  <a:lnTo>
                    <a:pt x="705" y="511"/>
                  </a:lnTo>
                  <a:lnTo>
                    <a:pt x="703" y="505"/>
                  </a:lnTo>
                  <a:lnTo>
                    <a:pt x="701" y="501"/>
                  </a:lnTo>
                  <a:lnTo>
                    <a:pt x="701" y="498"/>
                  </a:lnTo>
                  <a:lnTo>
                    <a:pt x="703" y="494"/>
                  </a:lnTo>
                  <a:lnTo>
                    <a:pt x="708" y="489"/>
                  </a:lnTo>
                  <a:lnTo>
                    <a:pt x="712" y="483"/>
                  </a:lnTo>
                  <a:lnTo>
                    <a:pt x="718" y="479"/>
                  </a:lnTo>
                  <a:lnTo>
                    <a:pt x="723" y="474"/>
                  </a:lnTo>
                  <a:lnTo>
                    <a:pt x="731" y="470"/>
                  </a:lnTo>
                  <a:lnTo>
                    <a:pt x="734" y="463"/>
                  </a:lnTo>
                  <a:lnTo>
                    <a:pt x="740" y="457"/>
                  </a:lnTo>
                  <a:lnTo>
                    <a:pt x="745" y="452"/>
                  </a:lnTo>
                  <a:lnTo>
                    <a:pt x="749" y="446"/>
                  </a:lnTo>
                  <a:lnTo>
                    <a:pt x="753" y="439"/>
                  </a:lnTo>
                  <a:lnTo>
                    <a:pt x="756" y="433"/>
                  </a:lnTo>
                  <a:lnTo>
                    <a:pt x="758" y="428"/>
                  </a:lnTo>
                  <a:lnTo>
                    <a:pt x="762" y="422"/>
                  </a:lnTo>
                  <a:lnTo>
                    <a:pt x="762" y="418"/>
                  </a:lnTo>
                  <a:lnTo>
                    <a:pt x="762" y="413"/>
                  </a:lnTo>
                  <a:lnTo>
                    <a:pt x="764" y="407"/>
                  </a:lnTo>
                  <a:lnTo>
                    <a:pt x="766" y="400"/>
                  </a:lnTo>
                  <a:lnTo>
                    <a:pt x="766" y="394"/>
                  </a:lnTo>
                  <a:lnTo>
                    <a:pt x="766" y="391"/>
                  </a:lnTo>
                  <a:lnTo>
                    <a:pt x="766" y="385"/>
                  </a:lnTo>
                  <a:lnTo>
                    <a:pt x="767" y="380"/>
                  </a:lnTo>
                  <a:lnTo>
                    <a:pt x="767" y="374"/>
                  </a:lnTo>
                  <a:lnTo>
                    <a:pt x="767" y="369"/>
                  </a:lnTo>
                  <a:lnTo>
                    <a:pt x="769" y="363"/>
                  </a:lnTo>
                  <a:lnTo>
                    <a:pt x="771" y="358"/>
                  </a:lnTo>
                  <a:lnTo>
                    <a:pt x="771" y="350"/>
                  </a:lnTo>
                  <a:lnTo>
                    <a:pt x="773" y="343"/>
                  </a:lnTo>
                  <a:lnTo>
                    <a:pt x="773" y="337"/>
                  </a:lnTo>
                  <a:lnTo>
                    <a:pt x="775" y="330"/>
                  </a:lnTo>
                  <a:lnTo>
                    <a:pt x="775" y="323"/>
                  </a:lnTo>
                  <a:lnTo>
                    <a:pt x="777" y="315"/>
                  </a:lnTo>
                  <a:lnTo>
                    <a:pt x="777" y="308"/>
                  </a:lnTo>
                  <a:lnTo>
                    <a:pt x="779" y="300"/>
                  </a:lnTo>
                  <a:lnTo>
                    <a:pt x="779" y="293"/>
                  </a:lnTo>
                  <a:lnTo>
                    <a:pt x="780" y="286"/>
                  </a:lnTo>
                  <a:lnTo>
                    <a:pt x="782" y="278"/>
                  </a:lnTo>
                  <a:lnTo>
                    <a:pt x="782" y="271"/>
                  </a:lnTo>
                  <a:lnTo>
                    <a:pt x="784" y="262"/>
                  </a:lnTo>
                  <a:lnTo>
                    <a:pt x="786" y="254"/>
                  </a:lnTo>
                  <a:lnTo>
                    <a:pt x="786" y="247"/>
                  </a:lnTo>
                  <a:lnTo>
                    <a:pt x="788" y="240"/>
                  </a:lnTo>
                  <a:lnTo>
                    <a:pt x="788" y="232"/>
                  </a:lnTo>
                  <a:lnTo>
                    <a:pt x="790" y="225"/>
                  </a:lnTo>
                  <a:lnTo>
                    <a:pt x="790" y="216"/>
                  </a:lnTo>
                  <a:lnTo>
                    <a:pt x="791" y="208"/>
                  </a:lnTo>
                  <a:lnTo>
                    <a:pt x="791" y="201"/>
                  </a:lnTo>
                  <a:lnTo>
                    <a:pt x="793" y="194"/>
                  </a:lnTo>
                  <a:lnTo>
                    <a:pt x="793" y="186"/>
                  </a:lnTo>
                  <a:lnTo>
                    <a:pt x="795" y="179"/>
                  </a:lnTo>
                  <a:lnTo>
                    <a:pt x="795" y="171"/>
                  </a:lnTo>
                  <a:lnTo>
                    <a:pt x="797" y="162"/>
                  </a:lnTo>
                  <a:lnTo>
                    <a:pt x="797" y="157"/>
                  </a:lnTo>
                  <a:lnTo>
                    <a:pt x="799" y="149"/>
                  </a:lnTo>
                  <a:lnTo>
                    <a:pt x="801" y="142"/>
                  </a:lnTo>
                  <a:lnTo>
                    <a:pt x="801" y="136"/>
                  </a:lnTo>
                  <a:lnTo>
                    <a:pt x="801" y="129"/>
                  </a:lnTo>
                  <a:lnTo>
                    <a:pt x="802" y="125"/>
                  </a:lnTo>
                  <a:lnTo>
                    <a:pt x="802" y="118"/>
                  </a:lnTo>
                  <a:lnTo>
                    <a:pt x="804" y="112"/>
                  </a:lnTo>
                  <a:lnTo>
                    <a:pt x="804" y="107"/>
                  </a:lnTo>
                  <a:lnTo>
                    <a:pt x="806" y="101"/>
                  </a:lnTo>
                  <a:lnTo>
                    <a:pt x="806" y="92"/>
                  </a:lnTo>
                  <a:lnTo>
                    <a:pt x="808" y="85"/>
                  </a:lnTo>
                  <a:lnTo>
                    <a:pt x="810" y="77"/>
                  </a:lnTo>
                  <a:lnTo>
                    <a:pt x="810" y="74"/>
                  </a:lnTo>
                  <a:lnTo>
                    <a:pt x="810" y="70"/>
                  </a:lnTo>
                  <a:lnTo>
                    <a:pt x="810" y="68"/>
                  </a:lnTo>
                  <a:lnTo>
                    <a:pt x="810" y="63"/>
                  </a:lnTo>
                  <a:lnTo>
                    <a:pt x="812" y="57"/>
                  </a:lnTo>
                  <a:lnTo>
                    <a:pt x="812" y="52"/>
                  </a:lnTo>
                  <a:lnTo>
                    <a:pt x="814" y="48"/>
                  </a:lnTo>
                  <a:lnTo>
                    <a:pt x="814" y="42"/>
                  </a:lnTo>
                  <a:lnTo>
                    <a:pt x="812" y="37"/>
                  </a:lnTo>
                  <a:lnTo>
                    <a:pt x="810" y="33"/>
                  </a:lnTo>
                  <a:lnTo>
                    <a:pt x="802" y="31"/>
                  </a:lnTo>
                  <a:lnTo>
                    <a:pt x="795" y="29"/>
                  </a:lnTo>
                  <a:lnTo>
                    <a:pt x="790" y="29"/>
                  </a:lnTo>
                  <a:lnTo>
                    <a:pt x="782" y="29"/>
                  </a:lnTo>
                  <a:lnTo>
                    <a:pt x="779" y="33"/>
                  </a:lnTo>
                  <a:lnTo>
                    <a:pt x="773" y="37"/>
                  </a:lnTo>
                  <a:lnTo>
                    <a:pt x="767" y="42"/>
                  </a:lnTo>
                  <a:lnTo>
                    <a:pt x="766" y="44"/>
                  </a:lnTo>
                  <a:lnTo>
                    <a:pt x="764" y="48"/>
                  </a:lnTo>
                  <a:lnTo>
                    <a:pt x="760" y="53"/>
                  </a:lnTo>
                  <a:lnTo>
                    <a:pt x="758" y="57"/>
                  </a:lnTo>
                  <a:lnTo>
                    <a:pt x="756" y="59"/>
                  </a:lnTo>
                  <a:lnTo>
                    <a:pt x="755" y="64"/>
                  </a:lnTo>
                  <a:lnTo>
                    <a:pt x="753" y="68"/>
                  </a:lnTo>
                  <a:lnTo>
                    <a:pt x="751" y="74"/>
                  </a:lnTo>
                  <a:lnTo>
                    <a:pt x="749" y="77"/>
                  </a:lnTo>
                  <a:lnTo>
                    <a:pt x="747" y="85"/>
                  </a:lnTo>
                  <a:lnTo>
                    <a:pt x="745" y="92"/>
                  </a:lnTo>
                  <a:lnTo>
                    <a:pt x="745" y="101"/>
                  </a:lnTo>
                  <a:lnTo>
                    <a:pt x="742" y="109"/>
                  </a:lnTo>
                  <a:lnTo>
                    <a:pt x="740" y="116"/>
                  </a:lnTo>
                  <a:lnTo>
                    <a:pt x="740" y="120"/>
                  </a:lnTo>
                  <a:lnTo>
                    <a:pt x="738" y="125"/>
                  </a:lnTo>
                  <a:lnTo>
                    <a:pt x="736" y="129"/>
                  </a:lnTo>
                  <a:lnTo>
                    <a:pt x="736" y="135"/>
                  </a:lnTo>
                  <a:lnTo>
                    <a:pt x="734" y="144"/>
                  </a:lnTo>
                  <a:lnTo>
                    <a:pt x="732" y="153"/>
                  </a:lnTo>
                  <a:lnTo>
                    <a:pt x="731" y="157"/>
                  </a:lnTo>
                  <a:lnTo>
                    <a:pt x="731" y="162"/>
                  </a:lnTo>
                  <a:lnTo>
                    <a:pt x="729" y="166"/>
                  </a:lnTo>
                  <a:lnTo>
                    <a:pt x="729" y="171"/>
                  </a:lnTo>
                  <a:lnTo>
                    <a:pt x="727" y="181"/>
                  </a:lnTo>
                  <a:lnTo>
                    <a:pt x="725" y="188"/>
                  </a:lnTo>
                  <a:lnTo>
                    <a:pt x="721" y="197"/>
                  </a:lnTo>
                  <a:lnTo>
                    <a:pt x="721" y="206"/>
                  </a:lnTo>
                  <a:lnTo>
                    <a:pt x="718" y="214"/>
                  </a:lnTo>
                  <a:lnTo>
                    <a:pt x="716" y="221"/>
                  </a:lnTo>
                  <a:lnTo>
                    <a:pt x="714" y="229"/>
                  </a:lnTo>
                  <a:lnTo>
                    <a:pt x="714" y="236"/>
                  </a:lnTo>
                  <a:lnTo>
                    <a:pt x="712" y="241"/>
                  </a:lnTo>
                  <a:lnTo>
                    <a:pt x="710" y="245"/>
                  </a:lnTo>
                  <a:lnTo>
                    <a:pt x="708" y="251"/>
                  </a:lnTo>
                  <a:lnTo>
                    <a:pt x="707" y="254"/>
                  </a:lnTo>
                  <a:lnTo>
                    <a:pt x="705" y="258"/>
                  </a:lnTo>
                  <a:lnTo>
                    <a:pt x="703" y="260"/>
                  </a:lnTo>
                  <a:lnTo>
                    <a:pt x="699" y="256"/>
                  </a:lnTo>
                  <a:lnTo>
                    <a:pt x="697" y="253"/>
                  </a:lnTo>
                  <a:lnTo>
                    <a:pt x="697" y="249"/>
                  </a:lnTo>
                  <a:lnTo>
                    <a:pt x="697" y="243"/>
                  </a:lnTo>
                  <a:lnTo>
                    <a:pt x="696" y="238"/>
                  </a:lnTo>
                  <a:lnTo>
                    <a:pt x="696" y="234"/>
                  </a:lnTo>
                  <a:lnTo>
                    <a:pt x="696" y="227"/>
                  </a:lnTo>
                  <a:lnTo>
                    <a:pt x="697" y="223"/>
                  </a:lnTo>
                  <a:lnTo>
                    <a:pt x="697" y="216"/>
                  </a:lnTo>
                  <a:lnTo>
                    <a:pt x="697" y="210"/>
                  </a:lnTo>
                  <a:lnTo>
                    <a:pt x="697" y="206"/>
                  </a:lnTo>
                  <a:lnTo>
                    <a:pt x="697" y="203"/>
                  </a:lnTo>
                  <a:lnTo>
                    <a:pt x="699" y="195"/>
                  </a:lnTo>
                  <a:lnTo>
                    <a:pt x="701" y="194"/>
                  </a:lnTo>
                  <a:lnTo>
                    <a:pt x="699" y="192"/>
                  </a:lnTo>
                  <a:lnTo>
                    <a:pt x="696" y="190"/>
                  </a:lnTo>
                  <a:lnTo>
                    <a:pt x="690" y="186"/>
                  </a:lnTo>
                  <a:lnTo>
                    <a:pt x="683" y="182"/>
                  </a:lnTo>
                  <a:lnTo>
                    <a:pt x="675" y="179"/>
                  </a:lnTo>
                  <a:lnTo>
                    <a:pt x="666" y="177"/>
                  </a:lnTo>
                  <a:lnTo>
                    <a:pt x="657" y="175"/>
                  </a:lnTo>
                  <a:lnTo>
                    <a:pt x="649" y="177"/>
                  </a:lnTo>
                  <a:lnTo>
                    <a:pt x="642" y="181"/>
                  </a:lnTo>
                  <a:lnTo>
                    <a:pt x="633" y="188"/>
                  </a:lnTo>
                  <a:lnTo>
                    <a:pt x="625" y="195"/>
                  </a:lnTo>
                  <a:lnTo>
                    <a:pt x="620" y="203"/>
                  </a:lnTo>
                  <a:lnTo>
                    <a:pt x="613" y="210"/>
                  </a:lnTo>
                  <a:lnTo>
                    <a:pt x="609" y="216"/>
                  </a:lnTo>
                  <a:lnTo>
                    <a:pt x="603" y="216"/>
                  </a:lnTo>
                  <a:lnTo>
                    <a:pt x="602" y="216"/>
                  </a:lnTo>
                  <a:lnTo>
                    <a:pt x="598" y="210"/>
                  </a:lnTo>
                  <a:lnTo>
                    <a:pt x="594" y="205"/>
                  </a:lnTo>
                  <a:lnTo>
                    <a:pt x="590" y="197"/>
                  </a:lnTo>
                  <a:lnTo>
                    <a:pt x="589" y="190"/>
                  </a:lnTo>
                  <a:lnTo>
                    <a:pt x="585" y="182"/>
                  </a:lnTo>
                  <a:lnTo>
                    <a:pt x="583" y="177"/>
                  </a:lnTo>
                  <a:lnTo>
                    <a:pt x="581" y="173"/>
                  </a:lnTo>
                  <a:lnTo>
                    <a:pt x="581" y="171"/>
                  </a:lnTo>
                  <a:lnTo>
                    <a:pt x="524" y="177"/>
                  </a:lnTo>
                  <a:lnTo>
                    <a:pt x="522" y="177"/>
                  </a:lnTo>
                  <a:lnTo>
                    <a:pt x="520" y="181"/>
                  </a:lnTo>
                  <a:lnTo>
                    <a:pt x="519" y="186"/>
                  </a:lnTo>
                  <a:lnTo>
                    <a:pt x="515" y="192"/>
                  </a:lnTo>
                  <a:lnTo>
                    <a:pt x="509" y="199"/>
                  </a:lnTo>
                  <a:lnTo>
                    <a:pt x="506" y="206"/>
                  </a:lnTo>
                  <a:lnTo>
                    <a:pt x="502" y="212"/>
                  </a:lnTo>
                  <a:lnTo>
                    <a:pt x="500" y="216"/>
                  </a:lnTo>
                  <a:lnTo>
                    <a:pt x="496" y="221"/>
                  </a:lnTo>
                  <a:lnTo>
                    <a:pt x="495" y="225"/>
                  </a:lnTo>
                  <a:lnTo>
                    <a:pt x="487" y="234"/>
                  </a:lnTo>
                  <a:lnTo>
                    <a:pt x="482" y="243"/>
                  </a:lnTo>
                  <a:lnTo>
                    <a:pt x="476" y="251"/>
                  </a:lnTo>
                  <a:lnTo>
                    <a:pt x="471" y="258"/>
                  </a:lnTo>
                  <a:lnTo>
                    <a:pt x="465" y="264"/>
                  </a:lnTo>
                  <a:lnTo>
                    <a:pt x="460" y="269"/>
                  </a:lnTo>
                  <a:lnTo>
                    <a:pt x="454" y="271"/>
                  </a:lnTo>
                  <a:lnTo>
                    <a:pt x="450" y="271"/>
                  </a:lnTo>
                  <a:lnTo>
                    <a:pt x="445" y="269"/>
                  </a:lnTo>
                  <a:lnTo>
                    <a:pt x="443" y="265"/>
                  </a:lnTo>
                  <a:lnTo>
                    <a:pt x="443" y="260"/>
                  </a:lnTo>
                  <a:lnTo>
                    <a:pt x="445" y="256"/>
                  </a:lnTo>
                  <a:lnTo>
                    <a:pt x="448" y="251"/>
                  </a:lnTo>
                  <a:lnTo>
                    <a:pt x="454" y="243"/>
                  </a:lnTo>
                  <a:lnTo>
                    <a:pt x="461" y="236"/>
                  </a:lnTo>
                  <a:lnTo>
                    <a:pt x="469" y="230"/>
                  </a:lnTo>
                  <a:lnTo>
                    <a:pt x="472" y="225"/>
                  </a:lnTo>
                  <a:lnTo>
                    <a:pt x="476" y="219"/>
                  </a:lnTo>
                  <a:lnTo>
                    <a:pt x="482" y="212"/>
                  </a:lnTo>
                  <a:lnTo>
                    <a:pt x="485" y="206"/>
                  </a:lnTo>
                  <a:lnTo>
                    <a:pt x="489" y="199"/>
                  </a:lnTo>
                  <a:lnTo>
                    <a:pt x="493" y="190"/>
                  </a:lnTo>
                  <a:lnTo>
                    <a:pt x="495" y="182"/>
                  </a:lnTo>
                  <a:lnTo>
                    <a:pt x="498" y="173"/>
                  </a:lnTo>
                  <a:lnTo>
                    <a:pt x="500" y="170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4" y="155"/>
                  </a:lnTo>
                  <a:lnTo>
                    <a:pt x="504" y="146"/>
                  </a:lnTo>
                  <a:lnTo>
                    <a:pt x="507" y="138"/>
                  </a:lnTo>
                  <a:lnTo>
                    <a:pt x="507" y="131"/>
                  </a:lnTo>
                  <a:lnTo>
                    <a:pt x="509" y="123"/>
                  </a:lnTo>
                  <a:lnTo>
                    <a:pt x="509" y="116"/>
                  </a:lnTo>
                  <a:lnTo>
                    <a:pt x="509" y="111"/>
                  </a:lnTo>
                  <a:lnTo>
                    <a:pt x="509" y="103"/>
                  </a:lnTo>
                  <a:lnTo>
                    <a:pt x="507" y="98"/>
                  </a:lnTo>
                  <a:lnTo>
                    <a:pt x="507" y="92"/>
                  </a:lnTo>
                  <a:lnTo>
                    <a:pt x="507" y="88"/>
                  </a:lnTo>
                  <a:lnTo>
                    <a:pt x="504" y="81"/>
                  </a:lnTo>
                  <a:lnTo>
                    <a:pt x="504" y="76"/>
                  </a:lnTo>
                  <a:lnTo>
                    <a:pt x="500" y="70"/>
                  </a:lnTo>
                  <a:lnTo>
                    <a:pt x="495" y="68"/>
                  </a:lnTo>
                  <a:lnTo>
                    <a:pt x="487" y="66"/>
                  </a:lnTo>
                  <a:lnTo>
                    <a:pt x="480" y="66"/>
                  </a:lnTo>
                  <a:lnTo>
                    <a:pt x="476" y="66"/>
                  </a:lnTo>
                  <a:lnTo>
                    <a:pt x="471" y="66"/>
                  </a:lnTo>
                  <a:lnTo>
                    <a:pt x="465" y="68"/>
                  </a:lnTo>
                  <a:lnTo>
                    <a:pt x="461" y="70"/>
                  </a:lnTo>
                  <a:lnTo>
                    <a:pt x="456" y="70"/>
                  </a:lnTo>
                  <a:lnTo>
                    <a:pt x="450" y="72"/>
                  </a:lnTo>
                  <a:lnTo>
                    <a:pt x="447" y="76"/>
                  </a:lnTo>
                  <a:lnTo>
                    <a:pt x="443" y="77"/>
                  </a:lnTo>
                  <a:lnTo>
                    <a:pt x="434" y="81"/>
                  </a:lnTo>
                  <a:lnTo>
                    <a:pt x="426" y="87"/>
                  </a:lnTo>
                  <a:lnTo>
                    <a:pt x="419" y="92"/>
                  </a:lnTo>
                  <a:lnTo>
                    <a:pt x="415" y="98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08" y="112"/>
                  </a:lnTo>
                  <a:lnTo>
                    <a:pt x="404" y="120"/>
                  </a:lnTo>
                  <a:lnTo>
                    <a:pt x="401" y="125"/>
                  </a:lnTo>
                  <a:lnTo>
                    <a:pt x="399" y="129"/>
                  </a:lnTo>
                  <a:lnTo>
                    <a:pt x="399" y="135"/>
                  </a:lnTo>
                  <a:lnTo>
                    <a:pt x="397" y="138"/>
                  </a:lnTo>
                  <a:lnTo>
                    <a:pt x="393" y="144"/>
                  </a:lnTo>
                  <a:lnTo>
                    <a:pt x="391" y="149"/>
                  </a:lnTo>
                  <a:lnTo>
                    <a:pt x="391" y="155"/>
                  </a:lnTo>
                  <a:lnTo>
                    <a:pt x="389" y="160"/>
                  </a:lnTo>
                  <a:lnTo>
                    <a:pt x="386" y="164"/>
                  </a:lnTo>
                  <a:lnTo>
                    <a:pt x="384" y="170"/>
                  </a:lnTo>
                  <a:lnTo>
                    <a:pt x="382" y="175"/>
                  </a:lnTo>
                  <a:lnTo>
                    <a:pt x="380" y="181"/>
                  </a:lnTo>
                  <a:lnTo>
                    <a:pt x="378" y="186"/>
                  </a:lnTo>
                  <a:lnTo>
                    <a:pt x="377" y="190"/>
                  </a:lnTo>
                  <a:lnTo>
                    <a:pt x="375" y="195"/>
                  </a:lnTo>
                  <a:lnTo>
                    <a:pt x="375" y="201"/>
                  </a:lnTo>
                  <a:lnTo>
                    <a:pt x="373" y="208"/>
                  </a:lnTo>
                  <a:lnTo>
                    <a:pt x="371" y="218"/>
                  </a:lnTo>
                  <a:lnTo>
                    <a:pt x="369" y="225"/>
                  </a:lnTo>
                  <a:lnTo>
                    <a:pt x="371" y="230"/>
                  </a:lnTo>
                  <a:lnTo>
                    <a:pt x="371" y="238"/>
                  </a:lnTo>
                  <a:lnTo>
                    <a:pt x="375" y="243"/>
                  </a:lnTo>
                  <a:lnTo>
                    <a:pt x="380" y="249"/>
                  </a:lnTo>
                  <a:lnTo>
                    <a:pt x="386" y="253"/>
                  </a:lnTo>
                  <a:lnTo>
                    <a:pt x="391" y="254"/>
                  </a:lnTo>
                  <a:lnTo>
                    <a:pt x="397" y="258"/>
                  </a:lnTo>
                  <a:lnTo>
                    <a:pt x="399" y="258"/>
                  </a:lnTo>
                  <a:lnTo>
                    <a:pt x="401" y="260"/>
                  </a:lnTo>
                  <a:lnTo>
                    <a:pt x="402" y="260"/>
                  </a:lnTo>
                  <a:lnTo>
                    <a:pt x="404" y="260"/>
                  </a:lnTo>
                  <a:lnTo>
                    <a:pt x="408" y="264"/>
                  </a:lnTo>
                  <a:lnTo>
                    <a:pt x="412" y="267"/>
                  </a:lnTo>
                  <a:lnTo>
                    <a:pt x="413" y="269"/>
                  </a:lnTo>
                  <a:lnTo>
                    <a:pt x="413" y="271"/>
                  </a:lnTo>
                  <a:lnTo>
                    <a:pt x="410" y="275"/>
                  </a:lnTo>
                  <a:lnTo>
                    <a:pt x="404" y="276"/>
                  </a:lnTo>
                  <a:lnTo>
                    <a:pt x="399" y="276"/>
                  </a:lnTo>
                  <a:lnTo>
                    <a:pt x="395" y="276"/>
                  </a:lnTo>
                  <a:lnTo>
                    <a:pt x="391" y="275"/>
                  </a:lnTo>
                  <a:lnTo>
                    <a:pt x="386" y="275"/>
                  </a:lnTo>
                  <a:lnTo>
                    <a:pt x="378" y="271"/>
                  </a:lnTo>
                  <a:lnTo>
                    <a:pt x="371" y="269"/>
                  </a:lnTo>
                  <a:lnTo>
                    <a:pt x="364" y="262"/>
                  </a:lnTo>
                  <a:lnTo>
                    <a:pt x="358" y="256"/>
                  </a:lnTo>
                  <a:lnTo>
                    <a:pt x="353" y="249"/>
                  </a:lnTo>
                  <a:lnTo>
                    <a:pt x="349" y="241"/>
                  </a:lnTo>
                  <a:lnTo>
                    <a:pt x="126" y="214"/>
                  </a:lnTo>
                  <a:lnTo>
                    <a:pt x="109" y="262"/>
                  </a:lnTo>
                  <a:lnTo>
                    <a:pt x="94" y="262"/>
                  </a:lnTo>
                  <a:lnTo>
                    <a:pt x="109" y="214"/>
                  </a:lnTo>
                  <a:lnTo>
                    <a:pt x="89" y="208"/>
                  </a:lnTo>
                  <a:lnTo>
                    <a:pt x="65" y="256"/>
                  </a:lnTo>
                  <a:lnTo>
                    <a:pt x="50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38"/>
            <p:cNvSpPr>
              <a:spLocks/>
            </p:cNvSpPr>
            <p:nvPr/>
          </p:nvSpPr>
          <p:spPr bwMode="auto">
            <a:xfrm>
              <a:off x="4786" y="3031"/>
              <a:ext cx="255" cy="132"/>
            </a:xfrm>
            <a:custGeom>
              <a:avLst/>
              <a:gdLst>
                <a:gd name="T0" fmla="*/ 14 w 509"/>
                <a:gd name="T1" fmla="*/ 100 h 264"/>
                <a:gd name="T2" fmla="*/ 33 w 509"/>
                <a:gd name="T3" fmla="*/ 106 h 264"/>
                <a:gd name="T4" fmla="*/ 52 w 509"/>
                <a:gd name="T5" fmla="*/ 102 h 264"/>
                <a:gd name="T6" fmla="*/ 68 w 509"/>
                <a:gd name="T7" fmla="*/ 96 h 264"/>
                <a:gd name="T8" fmla="*/ 56 w 509"/>
                <a:gd name="T9" fmla="*/ 93 h 264"/>
                <a:gd name="T10" fmla="*/ 31 w 509"/>
                <a:gd name="T11" fmla="*/ 80 h 264"/>
                <a:gd name="T12" fmla="*/ 36 w 509"/>
                <a:gd name="T13" fmla="*/ 71 h 264"/>
                <a:gd name="T14" fmla="*/ 53 w 509"/>
                <a:gd name="T15" fmla="*/ 76 h 264"/>
                <a:gd name="T16" fmla="*/ 72 w 509"/>
                <a:gd name="T17" fmla="*/ 81 h 264"/>
                <a:gd name="T18" fmla="*/ 98 w 509"/>
                <a:gd name="T19" fmla="*/ 84 h 264"/>
                <a:gd name="T20" fmla="*/ 127 w 509"/>
                <a:gd name="T21" fmla="*/ 88 h 264"/>
                <a:gd name="T22" fmla="*/ 151 w 509"/>
                <a:gd name="T23" fmla="*/ 86 h 264"/>
                <a:gd name="T24" fmla="*/ 173 w 509"/>
                <a:gd name="T25" fmla="*/ 83 h 264"/>
                <a:gd name="T26" fmla="*/ 195 w 509"/>
                <a:gd name="T27" fmla="*/ 76 h 264"/>
                <a:gd name="T28" fmla="*/ 242 w 509"/>
                <a:gd name="T29" fmla="*/ 92 h 264"/>
                <a:gd name="T30" fmla="*/ 222 w 509"/>
                <a:gd name="T31" fmla="*/ 74 h 264"/>
                <a:gd name="T32" fmla="*/ 205 w 509"/>
                <a:gd name="T33" fmla="*/ 58 h 264"/>
                <a:gd name="T34" fmla="*/ 188 w 509"/>
                <a:gd name="T35" fmla="*/ 45 h 264"/>
                <a:gd name="T36" fmla="*/ 167 w 509"/>
                <a:gd name="T37" fmla="*/ 36 h 264"/>
                <a:gd name="T38" fmla="*/ 143 w 509"/>
                <a:gd name="T39" fmla="*/ 33 h 264"/>
                <a:gd name="T40" fmla="*/ 140 w 509"/>
                <a:gd name="T41" fmla="*/ 31 h 264"/>
                <a:gd name="T42" fmla="*/ 161 w 509"/>
                <a:gd name="T43" fmla="*/ 29 h 264"/>
                <a:gd name="T44" fmla="*/ 178 w 509"/>
                <a:gd name="T45" fmla="*/ 31 h 264"/>
                <a:gd name="T46" fmla="*/ 206 w 509"/>
                <a:gd name="T47" fmla="*/ 41 h 264"/>
                <a:gd name="T48" fmla="*/ 221 w 509"/>
                <a:gd name="T49" fmla="*/ 35 h 264"/>
                <a:gd name="T50" fmla="*/ 203 w 509"/>
                <a:gd name="T51" fmla="*/ 26 h 264"/>
                <a:gd name="T52" fmla="*/ 181 w 509"/>
                <a:gd name="T53" fmla="*/ 16 h 264"/>
                <a:gd name="T54" fmla="*/ 158 w 509"/>
                <a:gd name="T55" fmla="*/ 9 h 264"/>
                <a:gd name="T56" fmla="*/ 138 w 509"/>
                <a:gd name="T57" fmla="*/ 9 h 264"/>
                <a:gd name="T58" fmla="*/ 134 w 509"/>
                <a:gd name="T59" fmla="*/ 3 h 264"/>
                <a:gd name="T60" fmla="*/ 151 w 509"/>
                <a:gd name="T61" fmla="*/ 1 h 264"/>
                <a:gd name="T62" fmla="*/ 169 w 509"/>
                <a:gd name="T63" fmla="*/ 4 h 264"/>
                <a:gd name="T64" fmla="*/ 186 w 509"/>
                <a:gd name="T65" fmla="*/ 9 h 264"/>
                <a:gd name="T66" fmla="*/ 203 w 509"/>
                <a:gd name="T67" fmla="*/ 12 h 264"/>
                <a:gd name="T68" fmla="*/ 224 w 509"/>
                <a:gd name="T69" fmla="*/ 24 h 264"/>
                <a:gd name="T70" fmla="*/ 231 w 509"/>
                <a:gd name="T71" fmla="*/ 48 h 264"/>
                <a:gd name="T72" fmla="*/ 240 w 509"/>
                <a:gd name="T73" fmla="*/ 76 h 264"/>
                <a:gd name="T74" fmla="*/ 254 w 509"/>
                <a:gd name="T75" fmla="*/ 94 h 264"/>
                <a:gd name="T76" fmla="*/ 239 w 509"/>
                <a:gd name="T77" fmla="*/ 102 h 264"/>
                <a:gd name="T78" fmla="*/ 236 w 509"/>
                <a:gd name="T79" fmla="*/ 130 h 264"/>
                <a:gd name="T80" fmla="*/ 213 w 509"/>
                <a:gd name="T81" fmla="*/ 128 h 264"/>
                <a:gd name="T82" fmla="*/ 192 w 509"/>
                <a:gd name="T83" fmla="*/ 105 h 264"/>
                <a:gd name="T84" fmla="*/ 194 w 509"/>
                <a:gd name="T85" fmla="*/ 95 h 264"/>
                <a:gd name="T86" fmla="*/ 175 w 509"/>
                <a:gd name="T87" fmla="*/ 104 h 264"/>
                <a:gd name="T88" fmla="*/ 148 w 509"/>
                <a:gd name="T89" fmla="*/ 115 h 264"/>
                <a:gd name="T90" fmla="*/ 122 w 509"/>
                <a:gd name="T91" fmla="*/ 124 h 264"/>
                <a:gd name="T92" fmla="*/ 103 w 509"/>
                <a:gd name="T93" fmla="*/ 130 h 264"/>
                <a:gd name="T94" fmla="*/ 85 w 509"/>
                <a:gd name="T95" fmla="*/ 130 h 264"/>
                <a:gd name="T96" fmla="*/ 59 w 509"/>
                <a:gd name="T97" fmla="*/ 127 h 264"/>
                <a:gd name="T98" fmla="*/ 55 w 509"/>
                <a:gd name="T99" fmla="*/ 125 h 264"/>
                <a:gd name="T100" fmla="*/ 77 w 509"/>
                <a:gd name="T101" fmla="*/ 124 h 264"/>
                <a:gd name="T102" fmla="*/ 94 w 509"/>
                <a:gd name="T103" fmla="*/ 120 h 264"/>
                <a:gd name="T104" fmla="*/ 87 w 509"/>
                <a:gd name="T105" fmla="*/ 105 h 264"/>
                <a:gd name="T106" fmla="*/ 66 w 509"/>
                <a:gd name="T107" fmla="*/ 111 h 264"/>
                <a:gd name="T108" fmla="*/ 43 w 509"/>
                <a:gd name="T109" fmla="*/ 116 h 264"/>
                <a:gd name="T110" fmla="*/ 21 w 509"/>
                <a:gd name="T111" fmla="*/ 112 h 264"/>
                <a:gd name="T112" fmla="*/ 5 w 509"/>
                <a:gd name="T113" fmla="*/ 98 h 2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264"/>
                <a:gd name="T173" fmla="*/ 509 w 509"/>
                <a:gd name="T174" fmla="*/ 264 h 2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264">
                  <a:moveTo>
                    <a:pt x="0" y="187"/>
                  </a:moveTo>
                  <a:lnTo>
                    <a:pt x="2" y="189"/>
                  </a:lnTo>
                  <a:lnTo>
                    <a:pt x="9" y="190"/>
                  </a:lnTo>
                  <a:lnTo>
                    <a:pt x="11" y="192"/>
                  </a:lnTo>
                  <a:lnTo>
                    <a:pt x="16" y="194"/>
                  </a:lnTo>
                  <a:lnTo>
                    <a:pt x="22" y="198"/>
                  </a:lnTo>
                  <a:lnTo>
                    <a:pt x="28" y="200"/>
                  </a:lnTo>
                  <a:lnTo>
                    <a:pt x="33" y="201"/>
                  </a:lnTo>
                  <a:lnTo>
                    <a:pt x="39" y="203"/>
                  </a:lnTo>
                  <a:lnTo>
                    <a:pt x="44" y="205"/>
                  </a:lnTo>
                  <a:lnTo>
                    <a:pt x="50" y="209"/>
                  </a:lnTo>
                  <a:lnTo>
                    <a:pt x="55" y="209"/>
                  </a:lnTo>
                  <a:lnTo>
                    <a:pt x="61" y="211"/>
                  </a:lnTo>
                  <a:lnTo>
                    <a:pt x="66" y="211"/>
                  </a:lnTo>
                  <a:lnTo>
                    <a:pt x="72" y="211"/>
                  </a:lnTo>
                  <a:lnTo>
                    <a:pt x="76" y="209"/>
                  </a:lnTo>
                  <a:lnTo>
                    <a:pt x="81" y="209"/>
                  </a:lnTo>
                  <a:lnTo>
                    <a:pt x="87" y="207"/>
                  </a:lnTo>
                  <a:lnTo>
                    <a:pt x="92" y="207"/>
                  </a:lnTo>
                  <a:lnTo>
                    <a:pt x="96" y="205"/>
                  </a:lnTo>
                  <a:lnTo>
                    <a:pt x="103" y="203"/>
                  </a:lnTo>
                  <a:lnTo>
                    <a:pt x="107" y="201"/>
                  </a:lnTo>
                  <a:lnTo>
                    <a:pt x="114" y="201"/>
                  </a:lnTo>
                  <a:lnTo>
                    <a:pt x="118" y="198"/>
                  </a:lnTo>
                  <a:lnTo>
                    <a:pt x="123" y="198"/>
                  </a:lnTo>
                  <a:lnTo>
                    <a:pt x="127" y="196"/>
                  </a:lnTo>
                  <a:lnTo>
                    <a:pt x="131" y="194"/>
                  </a:lnTo>
                  <a:lnTo>
                    <a:pt x="136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8" y="187"/>
                  </a:lnTo>
                  <a:lnTo>
                    <a:pt x="112" y="185"/>
                  </a:lnTo>
                  <a:lnTo>
                    <a:pt x="105" y="183"/>
                  </a:lnTo>
                  <a:lnTo>
                    <a:pt x="98" y="181"/>
                  </a:lnTo>
                  <a:lnTo>
                    <a:pt x="88" y="176"/>
                  </a:lnTo>
                  <a:lnTo>
                    <a:pt x="81" y="174"/>
                  </a:lnTo>
                  <a:lnTo>
                    <a:pt x="74" y="168"/>
                  </a:lnTo>
                  <a:lnTo>
                    <a:pt x="68" y="166"/>
                  </a:lnTo>
                  <a:lnTo>
                    <a:pt x="61" y="159"/>
                  </a:lnTo>
                  <a:lnTo>
                    <a:pt x="55" y="155"/>
                  </a:lnTo>
                  <a:lnTo>
                    <a:pt x="52" y="148"/>
                  </a:lnTo>
                  <a:lnTo>
                    <a:pt x="50" y="144"/>
                  </a:lnTo>
                  <a:lnTo>
                    <a:pt x="52" y="142"/>
                  </a:lnTo>
                  <a:lnTo>
                    <a:pt x="57" y="141"/>
                  </a:lnTo>
                  <a:lnTo>
                    <a:pt x="64" y="139"/>
                  </a:lnTo>
                  <a:lnTo>
                    <a:pt x="72" y="142"/>
                  </a:lnTo>
                  <a:lnTo>
                    <a:pt x="74" y="142"/>
                  </a:lnTo>
                  <a:lnTo>
                    <a:pt x="77" y="144"/>
                  </a:lnTo>
                  <a:lnTo>
                    <a:pt x="83" y="148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9" y="152"/>
                  </a:lnTo>
                  <a:lnTo>
                    <a:pt x="105" y="152"/>
                  </a:lnTo>
                  <a:lnTo>
                    <a:pt x="109" y="154"/>
                  </a:lnTo>
                  <a:lnTo>
                    <a:pt x="114" y="155"/>
                  </a:lnTo>
                  <a:lnTo>
                    <a:pt x="120" y="157"/>
                  </a:lnTo>
                  <a:lnTo>
                    <a:pt x="125" y="157"/>
                  </a:lnTo>
                  <a:lnTo>
                    <a:pt x="133" y="159"/>
                  </a:lnTo>
                  <a:lnTo>
                    <a:pt x="138" y="161"/>
                  </a:lnTo>
                  <a:lnTo>
                    <a:pt x="144" y="161"/>
                  </a:lnTo>
                  <a:lnTo>
                    <a:pt x="151" y="163"/>
                  </a:lnTo>
                  <a:lnTo>
                    <a:pt x="158" y="165"/>
                  </a:lnTo>
                  <a:lnTo>
                    <a:pt x="166" y="165"/>
                  </a:lnTo>
                  <a:lnTo>
                    <a:pt x="173" y="166"/>
                  </a:lnTo>
                  <a:lnTo>
                    <a:pt x="181" y="166"/>
                  </a:lnTo>
                  <a:lnTo>
                    <a:pt x="188" y="168"/>
                  </a:lnTo>
                  <a:lnTo>
                    <a:pt x="195" y="168"/>
                  </a:lnTo>
                  <a:lnTo>
                    <a:pt x="203" y="170"/>
                  </a:lnTo>
                  <a:lnTo>
                    <a:pt x="210" y="170"/>
                  </a:lnTo>
                  <a:lnTo>
                    <a:pt x="219" y="172"/>
                  </a:lnTo>
                  <a:lnTo>
                    <a:pt x="227" y="172"/>
                  </a:lnTo>
                  <a:lnTo>
                    <a:pt x="236" y="174"/>
                  </a:lnTo>
                  <a:lnTo>
                    <a:pt x="243" y="174"/>
                  </a:lnTo>
                  <a:lnTo>
                    <a:pt x="253" y="176"/>
                  </a:lnTo>
                  <a:lnTo>
                    <a:pt x="260" y="176"/>
                  </a:lnTo>
                  <a:lnTo>
                    <a:pt x="267" y="176"/>
                  </a:lnTo>
                  <a:lnTo>
                    <a:pt x="275" y="176"/>
                  </a:lnTo>
                  <a:lnTo>
                    <a:pt x="282" y="176"/>
                  </a:lnTo>
                  <a:lnTo>
                    <a:pt x="288" y="174"/>
                  </a:lnTo>
                  <a:lnTo>
                    <a:pt x="297" y="174"/>
                  </a:lnTo>
                  <a:lnTo>
                    <a:pt x="302" y="172"/>
                  </a:lnTo>
                  <a:lnTo>
                    <a:pt x="310" y="172"/>
                  </a:lnTo>
                  <a:lnTo>
                    <a:pt x="315" y="170"/>
                  </a:lnTo>
                  <a:lnTo>
                    <a:pt x="323" y="170"/>
                  </a:lnTo>
                  <a:lnTo>
                    <a:pt x="328" y="168"/>
                  </a:lnTo>
                  <a:lnTo>
                    <a:pt x="334" y="168"/>
                  </a:lnTo>
                  <a:lnTo>
                    <a:pt x="339" y="166"/>
                  </a:lnTo>
                  <a:lnTo>
                    <a:pt x="345" y="166"/>
                  </a:lnTo>
                  <a:lnTo>
                    <a:pt x="350" y="165"/>
                  </a:lnTo>
                  <a:lnTo>
                    <a:pt x="356" y="165"/>
                  </a:lnTo>
                  <a:lnTo>
                    <a:pt x="365" y="161"/>
                  </a:lnTo>
                  <a:lnTo>
                    <a:pt x="372" y="157"/>
                  </a:lnTo>
                  <a:lnTo>
                    <a:pt x="380" y="155"/>
                  </a:lnTo>
                  <a:lnTo>
                    <a:pt x="385" y="154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426" y="157"/>
                  </a:lnTo>
                  <a:lnTo>
                    <a:pt x="420" y="177"/>
                  </a:lnTo>
                  <a:lnTo>
                    <a:pt x="485" y="185"/>
                  </a:lnTo>
                  <a:lnTo>
                    <a:pt x="483" y="183"/>
                  </a:lnTo>
                  <a:lnTo>
                    <a:pt x="479" y="181"/>
                  </a:lnTo>
                  <a:lnTo>
                    <a:pt x="476" y="176"/>
                  </a:lnTo>
                  <a:lnTo>
                    <a:pt x="470" y="172"/>
                  </a:lnTo>
                  <a:lnTo>
                    <a:pt x="463" y="165"/>
                  </a:lnTo>
                  <a:lnTo>
                    <a:pt x="454" y="157"/>
                  </a:lnTo>
                  <a:lnTo>
                    <a:pt x="450" y="152"/>
                  </a:lnTo>
                  <a:lnTo>
                    <a:pt x="444" y="148"/>
                  </a:lnTo>
                  <a:lnTo>
                    <a:pt x="441" y="144"/>
                  </a:lnTo>
                  <a:lnTo>
                    <a:pt x="435" y="141"/>
                  </a:lnTo>
                  <a:lnTo>
                    <a:pt x="430" y="135"/>
                  </a:lnTo>
                  <a:lnTo>
                    <a:pt x="426" y="130"/>
                  </a:lnTo>
                  <a:lnTo>
                    <a:pt x="420" y="124"/>
                  </a:lnTo>
                  <a:lnTo>
                    <a:pt x="415" y="120"/>
                  </a:lnTo>
                  <a:lnTo>
                    <a:pt x="409" y="115"/>
                  </a:lnTo>
                  <a:lnTo>
                    <a:pt x="404" y="111"/>
                  </a:lnTo>
                  <a:lnTo>
                    <a:pt x="400" y="107"/>
                  </a:lnTo>
                  <a:lnTo>
                    <a:pt x="394" y="104"/>
                  </a:lnTo>
                  <a:lnTo>
                    <a:pt x="389" y="100"/>
                  </a:lnTo>
                  <a:lnTo>
                    <a:pt x="385" y="96"/>
                  </a:lnTo>
                  <a:lnTo>
                    <a:pt x="380" y="93"/>
                  </a:lnTo>
                  <a:lnTo>
                    <a:pt x="376" y="89"/>
                  </a:lnTo>
                  <a:lnTo>
                    <a:pt x="371" y="87"/>
                  </a:lnTo>
                  <a:lnTo>
                    <a:pt x="367" y="83"/>
                  </a:lnTo>
                  <a:lnTo>
                    <a:pt x="361" y="82"/>
                  </a:lnTo>
                  <a:lnTo>
                    <a:pt x="358" y="80"/>
                  </a:lnTo>
                  <a:lnTo>
                    <a:pt x="350" y="78"/>
                  </a:lnTo>
                  <a:lnTo>
                    <a:pt x="341" y="74"/>
                  </a:lnTo>
                  <a:lnTo>
                    <a:pt x="334" y="72"/>
                  </a:lnTo>
                  <a:lnTo>
                    <a:pt x="326" y="71"/>
                  </a:lnTo>
                  <a:lnTo>
                    <a:pt x="319" y="69"/>
                  </a:lnTo>
                  <a:lnTo>
                    <a:pt x="312" y="67"/>
                  </a:lnTo>
                  <a:lnTo>
                    <a:pt x="304" y="67"/>
                  </a:lnTo>
                  <a:lnTo>
                    <a:pt x="297" y="67"/>
                  </a:lnTo>
                  <a:lnTo>
                    <a:pt x="289" y="65"/>
                  </a:lnTo>
                  <a:lnTo>
                    <a:pt x="286" y="65"/>
                  </a:lnTo>
                  <a:lnTo>
                    <a:pt x="280" y="65"/>
                  </a:lnTo>
                  <a:lnTo>
                    <a:pt x="276" y="65"/>
                  </a:lnTo>
                  <a:lnTo>
                    <a:pt x="271" y="65"/>
                  </a:lnTo>
                  <a:lnTo>
                    <a:pt x="269" y="65"/>
                  </a:lnTo>
                  <a:lnTo>
                    <a:pt x="271" y="63"/>
                  </a:lnTo>
                  <a:lnTo>
                    <a:pt x="276" y="63"/>
                  </a:lnTo>
                  <a:lnTo>
                    <a:pt x="280" y="61"/>
                  </a:lnTo>
                  <a:lnTo>
                    <a:pt x="286" y="61"/>
                  </a:lnTo>
                  <a:lnTo>
                    <a:pt x="291" y="61"/>
                  </a:lnTo>
                  <a:lnTo>
                    <a:pt x="297" y="61"/>
                  </a:lnTo>
                  <a:lnTo>
                    <a:pt x="302" y="59"/>
                  </a:lnTo>
                  <a:lnTo>
                    <a:pt x="310" y="59"/>
                  </a:lnTo>
                  <a:lnTo>
                    <a:pt x="315" y="58"/>
                  </a:lnTo>
                  <a:lnTo>
                    <a:pt x="321" y="58"/>
                  </a:lnTo>
                  <a:lnTo>
                    <a:pt x="326" y="58"/>
                  </a:lnTo>
                  <a:lnTo>
                    <a:pt x="332" y="58"/>
                  </a:lnTo>
                  <a:lnTo>
                    <a:pt x="335" y="58"/>
                  </a:lnTo>
                  <a:lnTo>
                    <a:pt x="341" y="59"/>
                  </a:lnTo>
                  <a:lnTo>
                    <a:pt x="345" y="59"/>
                  </a:lnTo>
                  <a:lnTo>
                    <a:pt x="350" y="61"/>
                  </a:lnTo>
                  <a:lnTo>
                    <a:pt x="356" y="61"/>
                  </a:lnTo>
                  <a:lnTo>
                    <a:pt x="363" y="65"/>
                  </a:lnTo>
                  <a:lnTo>
                    <a:pt x="371" y="67"/>
                  </a:lnTo>
                  <a:lnTo>
                    <a:pt x="380" y="69"/>
                  </a:lnTo>
                  <a:lnTo>
                    <a:pt x="387" y="72"/>
                  </a:lnTo>
                  <a:lnTo>
                    <a:pt x="396" y="76"/>
                  </a:lnTo>
                  <a:lnTo>
                    <a:pt x="404" y="78"/>
                  </a:lnTo>
                  <a:lnTo>
                    <a:pt x="411" y="82"/>
                  </a:lnTo>
                  <a:lnTo>
                    <a:pt x="418" y="83"/>
                  </a:lnTo>
                  <a:lnTo>
                    <a:pt x="424" y="87"/>
                  </a:lnTo>
                  <a:lnTo>
                    <a:pt x="430" y="87"/>
                  </a:lnTo>
                  <a:lnTo>
                    <a:pt x="433" y="89"/>
                  </a:lnTo>
                  <a:lnTo>
                    <a:pt x="435" y="91"/>
                  </a:lnTo>
                  <a:lnTo>
                    <a:pt x="437" y="91"/>
                  </a:lnTo>
                  <a:lnTo>
                    <a:pt x="441" y="69"/>
                  </a:lnTo>
                  <a:lnTo>
                    <a:pt x="439" y="69"/>
                  </a:lnTo>
                  <a:lnTo>
                    <a:pt x="437" y="67"/>
                  </a:lnTo>
                  <a:lnTo>
                    <a:pt x="431" y="65"/>
                  </a:lnTo>
                  <a:lnTo>
                    <a:pt x="428" y="61"/>
                  </a:lnTo>
                  <a:lnTo>
                    <a:pt x="420" y="59"/>
                  </a:lnTo>
                  <a:lnTo>
                    <a:pt x="413" y="56"/>
                  </a:lnTo>
                  <a:lnTo>
                    <a:pt x="406" y="52"/>
                  </a:lnTo>
                  <a:lnTo>
                    <a:pt x="396" y="48"/>
                  </a:lnTo>
                  <a:lnTo>
                    <a:pt x="393" y="45"/>
                  </a:lnTo>
                  <a:lnTo>
                    <a:pt x="387" y="43"/>
                  </a:lnTo>
                  <a:lnTo>
                    <a:pt x="383" y="41"/>
                  </a:lnTo>
                  <a:lnTo>
                    <a:pt x="378" y="39"/>
                  </a:lnTo>
                  <a:lnTo>
                    <a:pt x="369" y="34"/>
                  </a:lnTo>
                  <a:lnTo>
                    <a:pt x="361" y="32"/>
                  </a:lnTo>
                  <a:lnTo>
                    <a:pt x="352" y="26"/>
                  </a:lnTo>
                  <a:lnTo>
                    <a:pt x="345" y="24"/>
                  </a:lnTo>
                  <a:lnTo>
                    <a:pt x="339" y="23"/>
                  </a:lnTo>
                  <a:lnTo>
                    <a:pt x="334" y="21"/>
                  </a:lnTo>
                  <a:lnTo>
                    <a:pt x="328" y="19"/>
                  </a:lnTo>
                  <a:lnTo>
                    <a:pt x="323" y="17"/>
                  </a:lnTo>
                  <a:lnTo>
                    <a:pt x="315" y="17"/>
                  </a:lnTo>
                  <a:lnTo>
                    <a:pt x="310" y="17"/>
                  </a:lnTo>
                  <a:lnTo>
                    <a:pt x="304" y="17"/>
                  </a:lnTo>
                  <a:lnTo>
                    <a:pt x="299" y="17"/>
                  </a:lnTo>
                  <a:lnTo>
                    <a:pt x="291" y="17"/>
                  </a:lnTo>
                  <a:lnTo>
                    <a:pt x="288" y="17"/>
                  </a:lnTo>
                  <a:lnTo>
                    <a:pt x="280" y="17"/>
                  </a:lnTo>
                  <a:lnTo>
                    <a:pt x="276" y="17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4" y="12"/>
                  </a:lnTo>
                  <a:lnTo>
                    <a:pt x="267" y="6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4"/>
                  </a:lnTo>
                  <a:lnTo>
                    <a:pt x="315" y="4"/>
                  </a:lnTo>
                  <a:lnTo>
                    <a:pt x="321" y="6"/>
                  </a:lnTo>
                  <a:lnTo>
                    <a:pt x="326" y="6"/>
                  </a:lnTo>
                  <a:lnTo>
                    <a:pt x="332" y="8"/>
                  </a:lnTo>
                  <a:lnTo>
                    <a:pt x="337" y="8"/>
                  </a:lnTo>
                  <a:lnTo>
                    <a:pt x="341" y="8"/>
                  </a:lnTo>
                  <a:lnTo>
                    <a:pt x="347" y="10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1" y="13"/>
                  </a:lnTo>
                  <a:lnTo>
                    <a:pt x="367" y="15"/>
                  </a:lnTo>
                  <a:lnTo>
                    <a:pt x="372" y="17"/>
                  </a:lnTo>
                  <a:lnTo>
                    <a:pt x="378" y="17"/>
                  </a:lnTo>
                  <a:lnTo>
                    <a:pt x="383" y="19"/>
                  </a:lnTo>
                  <a:lnTo>
                    <a:pt x="387" y="19"/>
                  </a:lnTo>
                  <a:lnTo>
                    <a:pt x="393" y="21"/>
                  </a:lnTo>
                  <a:lnTo>
                    <a:pt x="396" y="23"/>
                  </a:lnTo>
                  <a:lnTo>
                    <a:pt x="402" y="24"/>
                  </a:lnTo>
                  <a:lnTo>
                    <a:pt x="406" y="24"/>
                  </a:lnTo>
                  <a:lnTo>
                    <a:pt x="411" y="26"/>
                  </a:lnTo>
                  <a:lnTo>
                    <a:pt x="418" y="30"/>
                  </a:lnTo>
                  <a:lnTo>
                    <a:pt x="426" y="32"/>
                  </a:lnTo>
                  <a:lnTo>
                    <a:pt x="431" y="36"/>
                  </a:lnTo>
                  <a:lnTo>
                    <a:pt x="439" y="41"/>
                  </a:lnTo>
                  <a:lnTo>
                    <a:pt x="444" y="43"/>
                  </a:lnTo>
                  <a:lnTo>
                    <a:pt x="448" y="48"/>
                  </a:lnTo>
                  <a:lnTo>
                    <a:pt x="454" y="52"/>
                  </a:lnTo>
                  <a:lnTo>
                    <a:pt x="457" y="58"/>
                  </a:lnTo>
                  <a:lnTo>
                    <a:pt x="463" y="63"/>
                  </a:lnTo>
                  <a:lnTo>
                    <a:pt x="468" y="71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61" y="96"/>
                  </a:lnTo>
                  <a:lnTo>
                    <a:pt x="500" y="137"/>
                  </a:lnTo>
                  <a:lnTo>
                    <a:pt x="457" y="131"/>
                  </a:lnTo>
                  <a:lnTo>
                    <a:pt x="459" y="133"/>
                  </a:lnTo>
                  <a:lnTo>
                    <a:pt x="466" y="139"/>
                  </a:lnTo>
                  <a:lnTo>
                    <a:pt x="470" y="141"/>
                  </a:lnTo>
                  <a:lnTo>
                    <a:pt x="474" y="146"/>
                  </a:lnTo>
                  <a:lnTo>
                    <a:pt x="479" y="152"/>
                  </a:lnTo>
                  <a:lnTo>
                    <a:pt x="485" y="157"/>
                  </a:lnTo>
                  <a:lnTo>
                    <a:pt x="489" y="161"/>
                  </a:lnTo>
                  <a:lnTo>
                    <a:pt x="492" y="166"/>
                  </a:lnTo>
                  <a:lnTo>
                    <a:pt x="498" y="172"/>
                  </a:lnTo>
                  <a:lnTo>
                    <a:pt x="501" y="177"/>
                  </a:lnTo>
                  <a:lnTo>
                    <a:pt x="503" y="181"/>
                  </a:lnTo>
                  <a:lnTo>
                    <a:pt x="507" y="187"/>
                  </a:lnTo>
                  <a:lnTo>
                    <a:pt x="507" y="190"/>
                  </a:lnTo>
                  <a:lnTo>
                    <a:pt x="509" y="194"/>
                  </a:lnTo>
                  <a:lnTo>
                    <a:pt x="505" y="200"/>
                  </a:lnTo>
                  <a:lnTo>
                    <a:pt x="500" y="201"/>
                  </a:lnTo>
                  <a:lnTo>
                    <a:pt x="492" y="203"/>
                  </a:lnTo>
                  <a:lnTo>
                    <a:pt x="485" y="203"/>
                  </a:lnTo>
                  <a:lnTo>
                    <a:pt x="477" y="203"/>
                  </a:lnTo>
                  <a:lnTo>
                    <a:pt x="472" y="203"/>
                  </a:lnTo>
                  <a:lnTo>
                    <a:pt x="466" y="201"/>
                  </a:lnTo>
                  <a:lnTo>
                    <a:pt x="465" y="201"/>
                  </a:lnTo>
                  <a:lnTo>
                    <a:pt x="465" y="240"/>
                  </a:lnTo>
                  <a:lnTo>
                    <a:pt x="476" y="260"/>
                  </a:lnTo>
                  <a:lnTo>
                    <a:pt x="474" y="260"/>
                  </a:lnTo>
                  <a:lnTo>
                    <a:pt x="472" y="260"/>
                  </a:lnTo>
                  <a:lnTo>
                    <a:pt x="468" y="262"/>
                  </a:lnTo>
                  <a:lnTo>
                    <a:pt x="463" y="264"/>
                  </a:lnTo>
                  <a:lnTo>
                    <a:pt x="455" y="264"/>
                  </a:lnTo>
                  <a:lnTo>
                    <a:pt x="450" y="264"/>
                  </a:lnTo>
                  <a:lnTo>
                    <a:pt x="442" y="262"/>
                  </a:lnTo>
                  <a:lnTo>
                    <a:pt x="435" y="260"/>
                  </a:lnTo>
                  <a:lnTo>
                    <a:pt x="426" y="255"/>
                  </a:lnTo>
                  <a:lnTo>
                    <a:pt x="417" y="248"/>
                  </a:lnTo>
                  <a:lnTo>
                    <a:pt x="407" y="238"/>
                  </a:lnTo>
                  <a:lnTo>
                    <a:pt x="400" y="231"/>
                  </a:lnTo>
                  <a:lnTo>
                    <a:pt x="393" y="222"/>
                  </a:lnTo>
                  <a:lnTo>
                    <a:pt x="387" y="214"/>
                  </a:lnTo>
                  <a:lnTo>
                    <a:pt x="385" y="211"/>
                  </a:lnTo>
                  <a:lnTo>
                    <a:pt x="383" y="209"/>
                  </a:lnTo>
                  <a:lnTo>
                    <a:pt x="398" y="209"/>
                  </a:lnTo>
                  <a:lnTo>
                    <a:pt x="435" y="244"/>
                  </a:lnTo>
                  <a:lnTo>
                    <a:pt x="433" y="200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3" y="190"/>
                  </a:lnTo>
                  <a:lnTo>
                    <a:pt x="387" y="190"/>
                  </a:lnTo>
                  <a:lnTo>
                    <a:pt x="385" y="192"/>
                  </a:lnTo>
                  <a:lnTo>
                    <a:pt x="380" y="194"/>
                  </a:lnTo>
                  <a:lnTo>
                    <a:pt x="374" y="198"/>
                  </a:lnTo>
                  <a:lnTo>
                    <a:pt x="367" y="200"/>
                  </a:lnTo>
                  <a:lnTo>
                    <a:pt x="361" y="201"/>
                  </a:lnTo>
                  <a:lnTo>
                    <a:pt x="356" y="203"/>
                  </a:lnTo>
                  <a:lnTo>
                    <a:pt x="350" y="207"/>
                  </a:lnTo>
                  <a:lnTo>
                    <a:pt x="341" y="211"/>
                  </a:lnTo>
                  <a:lnTo>
                    <a:pt x="334" y="213"/>
                  </a:lnTo>
                  <a:lnTo>
                    <a:pt x="326" y="216"/>
                  </a:lnTo>
                  <a:lnTo>
                    <a:pt x="321" y="220"/>
                  </a:lnTo>
                  <a:lnTo>
                    <a:pt x="312" y="222"/>
                  </a:lnTo>
                  <a:lnTo>
                    <a:pt x="304" y="225"/>
                  </a:lnTo>
                  <a:lnTo>
                    <a:pt x="295" y="229"/>
                  </a:lnTo>
                  <a:lnTo>
                    <a:pt x="288" y="231"/>
                  </a:lnTo>
                  <a:lnTo>
                    <a:pt x="280" y="235"/>
                  </a:lnTo>
                  <a:lnTo>
                    <a:pt x="273" y="238"/>
                  </a:lnTo>
                  <a:lnTo>
                    <a:pt x="265" y="240"/>
                  </a:lnTo>
                  <a:lnTo>
                    <a:pt x="258" y="244"/>
                  </a:lnTo>
                  <a:lnTo>
                    <a:pt x="251" y="246"/>
                  </a:lnTo>
                  <a:lnTo>
                    <a:pt x="243" y="248"/>
                  </a:lnTo>
                  <a:lnTo>
                    <a:pt x="238" y="249"/>
                  </a:lnTo>
                  <a:lnTo>
                    <a:pt x="232" y="253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214" y="259"/>
                  </a:lnTo>
                  <a:lnTo>
                    <a:pt x="206" y="259"/>
                  </a:lnTo>
                  <a:lnTo>
                    <a:pt x="197" y="259"/>
                  </a:lnTo>
                  <a:lnTo>
                    <a:pt x="194" y="259"/>
                  </a:lnTo>
                  <a:lnTo>
                    <a:pt x="188" y="259"/>
                  </a:lnTo>
                  <a:lnTo>
                    <a:pt x="182" y="259"/>
                  </a:lnTo>
                  <a:lnTo>
                    <a:pt x="179" y="259"/>
                  </a:lnTo>
                  <a:lnTo>
                    <a:pt x="173" y="259"/>
                  </a:lnTo>
                  <a:lnTo>
                    <a:pt x="170" y="259"/>
                  </a:lnTo>
                  <a:lnTo>
                    <a:pt x="164" y="257"/>
                  </a:lnTo>
                  <a:lnTo>
                    <a:pt x="158" y="257"/>
                  </a:lnTo>
                  <a:lnTo>
                    <a:pt x="149" y="257"/>
                  </a:lnTo>
                  <a:lnTo>
                    <a:pt x="142" y="257"/>
                  </a:lnTo>
                  <a:lnTo>
                    <a:pt x="133" y="255"/>
                  </a:lnTo>
                  <a:lnTo>
                    <a:pt x="125" y="255"/>
                  </a:lnTo>
                  <a:lnTo>
                    <a:pt x="118" y="253"/>
                  </a:lnTo>
                  <a:lnTo>
                    <a:pt x="112" y="253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101" y="249"/>
                  </a:lnTo>
                  <a:lnTo>
                    <a:pt x="105" y="249"/>
                  </a:lnTo>
                  <a:lnTo>
                    <a:pt x="109" y="249"/>
                  </a:lnTo>
                  <a:lnTo>
                    <a:pt x="116" y="249"/>
                  </a:lnTo>
                  <a:lnTo>
                    <a:pt x="123" y="249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2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9" y="242"/>
                  </a:lnTo>
                  <a:lnTo>
                    <a:pt x="182" y="242"/>
                  </a:lnTo>
                  <a:lnTo>
                    <a:pt x="188" y="240"/>
                  </a:lnTo>
                  <a:lnTo>
                    <a:pt x="194" y="240"/>
                  </a:lnTo>
                  <a:lnTo>
                    <a:pt x="201" y="238"/>
                  </a:lnTo>
                  <a:lnTo>
                    <a:pt x="208" y="236"/>
                  </a:lnTo>
                  <a:lnTo>
                    <a:pt x="216" y="235"/>
                  </a:lnTo>
                  <a:lnTo>
                    <a:pt x="221" y="233"/>
                  </a:lnTo>
                  <a:lnTo>
                    <a:pt x="173" y="209"/>
                  </a:lnTo>
                  <a:lnTo>
                    <a:pt x="170" y="211"/>
                  </a:lnTo>
                  <a:lnTo>
                    <a:pt x="166" y="211"/>
                  </a:lnTo>
                  <a:lnTo>
                    <a:pt x="160" y="213"/>
                  </a:lnTo>
                  <a:lnTo>
                    <a:pt x="153" y="214"/>
                  </a:lnTo>
                  <a:lnTo>
                    <a:pt x="147" y="218"/>
                  </a:lnTo>
                  <a:lnTo>
                    <a:pt x="138" y="220"/>
                  </a:lnTo>
                  <a:lnTo>
                    <a:pt x="131" y="222"/>
                  </a:lnTo>
                  <a:lnTo>
                    <a:pt x="125" y="224"/>
                  </a:lnTo>
                  <a:lnTo>
                    <a:pt x="120" y="224"/>
                  </a:lnTo>
                  <a:lnTo>
                    <a:pt x="114" y="225"/>
                  </a:lnTo>
                  <a:lnTo>
                    <a:pt x="111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5" y="231"/>
                  </a:lnTo>
                  <a:lnTo>
                    <a:pt x="77" y="233"/>
                  </a:lnTo>
                  <a:lnTo>
                    <a:pt x="70" y="233"/>
                  </a:lnTo>
                  <a:lnTo>
                    <a:pt x="64" y="233"/>
                  </a:lnTo>
                  <a:lnTo>
                    <a:pt x="59" y="231"/>
                  </a:lnTo>
                  <a:lnTo>
                    <a:pt x="52" y="229"/>
                  </a:lnTo>
                  <a:lnTo>
                    <a:pt x="46" y="225"/>
                  </a:lnTo>
                  <a:lnTo>
                    <a:pt x="42" y="224"/>
                  </a:lnTo>
                  <a:lnTo>
                    <a:pt x="35" y="220"/>
                  </a:lnTo>
                  <a:lnTo>
                    <a:pt x="31" y="216"/>
                  </a:lnTo>
                  <a:lnTo>
                    <a:pt x="26" y="211"/>
                  </a:lnTo>
                  <a:lnTo>
                    <a:pt x="22" y="209"/>
                  </a:lnTo>
                  <a:lnTo>
                    <a:pt x="16" y="203"/>
                  </a:lnTo>
                  <a:lnTo>
                    <a:pt x="13" y="200"/>
                  </a:lnTo>
                  <a:lnTo>
                    <a:pt x="9" y="196"/>
                  </a:lnTo>
                  <a:lnTo>
                    <a:pt x="5" y="192"/>
                  </a:lnTo>
                  <a:lnTo>
                    <a:pt x="2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9"/>
            <p:cNvSpPr>
              <a:spLocks/>
            </p:cNvSpPr>
            <p:nvPr/>
          </p:nvSpPr>
          <p:spPr bwMode="auto">
            <a:xfrm>
              <a:off x="4586" y="3075"/>
              <a:ext cx="74" cy="16"/>
            </a:xfrm>
            <a:custGeom>
              <a:avLst/>
              <a:gdLst>
                <a:gd name="T0" fmla="*/ 74 w 147"/>
                <a:gd name="T1" fmla="*/ 14 h 33"/>
                <a:gd name="T2" fmla="*/ 73 w 147"/>
                <a:gd name="T3" fmla="*/ 13 h 33"/>
                <a:gd name="T4" fmla="*/ 71 w 147"/>
                <a:gd name="T5" fmla="*/ 13 h 33"/>
                <a:gd name="T6" fmla="*/ 68 w 147"/>
                <a:gd name="T7" fmla="*/ 11 h 33"/>
                <a:gd name="T8" fmla="*/ 65 w 147"/>
                <a:gd name="T9" fmla="*/ 10 h 33"/>
                <a:gd name="T10" fmla="*/ 60 w 147"/>
                <a:gd name="T11" fmla="*/ 9 h 33"/>
                <a:gd name="T12" fmla="*/ 56 w 147"/>
                <a:gd name="T13" fmla="*/ 8 h 33"/>
                <a:gd name="T14" fmla="*/ 54 w 147"/>
                <a:gd name="T15" fmla="*/ 7 h 33"/>
                <a:gd name="T16" fmla="*/ 52 w 147"/>
                <a:gd name="T17" fmla="*/ 6 h 33"/>
                <a:gd name="T18" fmla="*/ 49 w 147"/>
                <a:gd name="T19" fmla="*/ 6 h 33"/>
                <a:gd name="T20" fmla="*/ 47 w 147"/>
                <a:gd name="T21" fmla="*/ 5 h 33"/>
                <a:gd name="T22" fmla="*/ 43 w 147"/>
                <a:gd name="T23" fmla="*/ 4 h 33"/>
                <a:gd name="T24" fmla="*/ 42 w 147"/>
                <a:gd name="T25" fmla="*/ 4 h 33"/>
                <a:gd name="T26" fmla="*/ 38 w 147"/>
                <a:gd name="T27" fmla="*/ 4 h 33"/>
                <a:gd name="T28" fmla="*/ 36 w 147"/>
                <a:gd name="T29" fmla="*/ 4 h 33"/>
                <a:gd name="T30" fmla="*/ 33 w 147"/>
                <a:gd name="T31" fmla="*/ 3 h 33"/>
                <a:gd name="T32" fmla="*/ 31 w 147"/>
                <a:gd name="T33" fmla="*/ 3 h 33"/>
                <a:gd name="T34" fmla="*/ 29 w 147"/>
                <a:gd name="T35" fmla="*/ 2 h 33"/>
                <a:gd name="T36" fmla="*/ 27 w 147"/>
                <a:gd name="T37" fmla="*/ 2 h 33"/>
                <a:gd name="T38" fmla="*/ 24 w 147"/>
                <a:gd name="T39" fmla="*/ 1 h 33"/>
                <a:gd name="T40" fmla="*/ 21 w 147"/>
                <a:gd name="T41" fmla="*/ 1 h 33"/>
                <a:gd name="T42" fmla="*/ 19 w 147"/>
                <a:gd name="T43" fmla="*/ 0 h 33"/>
                <a:gd name="T44" fmla="*/ 19 w 147"/>
                <a:gd name="T45" fmla="*/ 0 h 33"/>
                <a:gd name="T46" fmla="*/ 15 w 147"/>
                <a:gd name="T47" fmla="*/ 0 h 33"/>
                <a:gd name="T48" fmla="*/ 13 w 147"/>
                <a:gd name="T49" fmla="*/ 0 h 33"/>
                <a:gd name="T50" fmla="*/ 8 w 147"/>
                <a:gd name="T51" fmla="*/ 1 h 33"/>
                <a:gd name="T52" fmla="*/ 6 w 147"/>
                <a:gd name="T53" fmla="*/ 3 h 33"/>
                <a:gd name="T54" fmla="*/ 4 w 147"/>
                <a:gd name="T55" fmla="*/ 4 h 33"/>
                <a:gd name="T56" fmla="*/ 2 w 147"/>
                <a:gd name="T57" fmla="*/ 6 h 33"/>
                <a:gd name="T58" fmla="*/ 0 w 147"/>
                <a:gd name="T59" fmla="*/ 11 h 33"/>
                <a:gd name="T60" fmla="*/ 2 w 147"/>
                <a:gd name="T61" fmla="*/ 14 h 33"/>
                <a:gd name="T62" fmla="*/ 3 w 147"/>
                <a:gd name="T63" fmla="*/ 14 h 33"/>
                <a:gd name="T64" fmla="*/ 6 w 147"/>
                <a:gd name="T65" fmla="*/ 15 h 33"/>
                <a:gd name="T66" fmla="*/ 8 w 147"/>
                <a:gd name="T67" fmla="*/ 15 h 33"/>
                <a:gd name="T68" fmla="*/ 13 w 147"/>
                <a:gd name="T69" fmla="*/ 15 h 33"/>
                <a:gd name="T70" fmla="*/ 15 w 147"/>
                <a:gd name="T71" fmla="*/ 15 h 33"/>
                <a:gd name="T72" fmla="*/ 18 w 147"/>
                <a:gd name="T73" fmla="*/ 15 h 33"/>
                <a:gd name="T74" fmla="*/ 20 w 147"/>
                <a:gd name="T75" fmla="*/ 15 h 33"/>
                <a:gd name="T76" fmla="*/ 22 w 147"/>
                <a:gd name="T77" fmla="*/ 15 h 33"/>
                <a:gd name="T78" fmla="*/ 25 w 147"/>
                <a:gd name="T79" fmla="*/ 15 h 33"/>
                <a:gd name="T80" fmla="*/ 28 w 147"/>
                <a:gd name="T81" fmla="*/ 15 h 33"/>
                <a:gd name="T82" fmla="*/ 31 w 147"/>
                <a:gd name="T83" fmla="*/ 15 h 33"/>
                <a:gd name="T84" fmla="*/ 34 w 147"/>
                <a:gd name="T85" fmla="*/ 15 h 33"/>
                <a:gd name="T86" fmla="*/ 36 w 147"/>
                <a:gd name="T87" fmla="*/ 15 h 33"/>
                <a:gd name="T88" fmla="*/ 39 w 147"/>
                <a:gd name="T89" fmla="*/ 15 h 33"/>
                <a:gd name="T90" fmla="*/ 42 w 147"/>
                <a:gd name="T91" fmla="*/ 15 h 33"/>
                <a:gd name="T92" fmla="*/ 44 w 147"/>
                <a:gd name="T93" fmla="*/ 15 h 33"/>
                <a:gd name="T94" fmla="*/ 47 w 147"/>
                <a:gd name="T95" fmla="*/ 15 h 33"/>
                <a:gd name="T96" fmla="*/ 49 w 147"/>
                <a:gd name="T97" fmla="*/ 15 h 33"/>
                <a:gd name="T98" fmla="*/ 52 w 147"/>
                <a:gd name="T99" fmla="*/ 15 h 33"/>
                <a:gd name="T100" fmla="*/ 55 w 147"/>
                <a:gd name="T101" fmla="*/ 15 h 33"/>
                <a:gd name="T102" fmla="*/ 58 w 147"/>
                <a:gd name="T103" fmla="*/ 15 h 33"/>
                <a:gd name="T104" fmla="*/ 61 w 147"/>
                <a:gd name="T105" fmla="*/ 15 h 33"/>
                <a:gd name="T106" fmla="*/ 64 w 147"/>
                <a:gd name="T107" fmla="*/ 16 h 33"/>
                <a:gd name="T108" fmla="*/ 66 w 147"/>
                <a:gd name="T109" fmla="*/ 16 h 33"/>
                <a:gd name="T110" fmla="*/ 68 w 147"/>
                <a:gd name="T111" fmla="*/ 16 h 33"/>
                <a:gd name="T112" fmla="*/ 71 w 147"/>
                <a:gd name="T113" fmla="*/ 15 h 33"/>
                <a:gd name="T114" fmla="*/ 73 w 147"/>
                <a:gd name="T115" fmla="*/ 15 h 33"/>
                <a:gd name="T116" fmla="*/ 74 w 147"/>
                <a:gd name="T117" fmla="*/ 14 h 33"/>
                <a:gd name="T118" fmla="*/ 74 w 147"/>
                <a:gd name="T119" fmla="*/ 14 h 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7"/>
                <a:gd name="T181" fmla="*/ 0 h 33"/>
                <a:gd name="T182" fmla="*/ 147 w 147"/>
                <a:gd name="T183" fmla="*/ 33 h 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7" h="33">
                  <a:moveTo>
                    <a:pt x="147" y="28"/>
                  </a:moveTo>
                  <a:lnTo>
                    <a:pt x="145" y="26"/>
                  </a:lnTo>
                  <a:lnTo>
                    <a:pt x="142" y="26"/>
                  </a:lnTo>
                  <a:lnTo>
                    <a:pt x="136" y="22"/>
                  </a:lnTo>
                  <a:lnTo>
                    <a:pt x="129" y="20"/>
                  </a:lnTo>
                  <a:lnTo>
                    <a:pt x="120" y="19"/>
                  </a:lnTo>
                  <a:lnTo>
                    <a:pt x="112" y="17"/>
                  </a:lnTo>
                  <a:lnTo>
                    <a:pt x="107" y="15"/>
                  </a:lnTo>
                  <a:lnTo>
                    <a:pt x="103" y="13"/>
                  </a:lnTo>
                  <a:lnTo>
                    <a:pt x="98" y="13"/>
                  </a:lnTo>
                  <a:lnTo>
                    <a:pt x="94" y="11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6" y="6"/>
                  </a:lnTo>
                  <a:lnTo>
                    <a:pt x="61" y="6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8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9"/>
                  </a:lnTo>
                  <a:lnTo>
                    <a:pt x="3" y="13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26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0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103" y="31"/>
                  </a:lnTo>
                  <a:lnTo>
                    <a:pt x="109" y="31"/>
                  </a:lnTo>
                  <a:lnTo>
                    <a:pt x="116" y="31"/>
                  </a:lnTo>
                  <a:lnTo>
                    <a:pt x="121" y="31"/>
                  </a:lnTo>
                  <a:lnTo>
                    <a:pt x="127" y="33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42" y="31"/>
                  </a:lnTo>
                  <a:lnTo>
                    <a:pt x="145" y="3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40"/>
            <p:cNvSpPr>
              <a:spLocks/>
            </p:cNvSpPr>
            <p:nvPr/>
          </p:nvSpPr>
          <p:spPr bwMode="auto">
            <a:xfrm>
              <a:off x="4613" y="3031"/>
              <a:ext cx="99" cy="53"/>
            </a:xfrm>
            <a:custGeom>
              <a:avLst/>
              <a:gdLst>
                <a:gd name="T0" fmla="*/ 0 w 198"/>
                <a:gd name="T1" fmla="*/ 32 h 106"/>
                <a:gd name="T2" fmla="*/ 1 w 198"/>
                <a:gd name="T3" fmla="*/ 28 h 106"/>
                <a:gd name="T4" fmla="*/ 4 w 198"/>
                <a:gd name="T5" fmla="*/ 25 h 106"/>
                <a:gd name="T6" fmla="*/ 8 w 198"/>
                <a:gd name="T7" fmla="*/ 24 h 106"/>
                <a:gd name="T8" fmla="*/ 13 w 198"/>
                <a:gd name="T9" fmla="*/ 24 h 106"/>
                <a:gd name="T10" fmla="*/ 19 w 198"/>
                <a:gd name="T11" fmla="*/ 25 h 106"/>
                <a:gd name="T12" fmla="*/ 25 w 198"/>
                <a:gd name="T13" fmla="*/ 27 h 106"/>
                <a:gd name="T14" fmla="*/ 32 w 198"/>
                <a:gd name="T15" fmla="*/ 30 h 106"/>
                <a:gd name="T16" fmla="*/ 38 w 198"/>
                <a:gd name="T17" fmla="*/ 32 h 106"/>
                <a:gd name="T18" fmla="*/ 44 w 198"/>
                <a:gd name="T19" fmla="*/ 35 h 106"/>
                <a:gd name="T20" fmla="*/ 50 w 198"/>
                <a:gd name="T21" fmla="*/ 36 h 106"/>
                <a:gd name="T22" fmla="*/ 51 w 198"/>
                <a:gd name="T23" fmla="*/ 35 h 106"/>
                <a:gd name="T24" fmla="*/ 48 w 198"/>
                <a:gd name="T25" fmla="*/ 32 h 106"/>
                <a:gd name="T26" fmla="*/ 46 w 198"/>
                <a:gd name="T27" fmla="*/ 26 h 106"/>
                <a:gd name="T28" fmla="*/ 42 w 198"/>
                <a:gd name="T29" fmla="*/ 22 h 106"/>
                <a:gd name="T30" fmla="*/ 38 w 198"/>
                <a:gd name="T31" fmla="*/ 15 h 106"/>
                <a:gd name="T32" fmla="*/ 34 w 198"/>
                <a:gd name="T33" fmla="*/ 9 h 106"/>
                <a:gd name="T34" fmla="*/ 33 w 198"/>
                <a:gd name="T35" fmla="*/ 4 h 106"/>
                <a:gd name="T36" fmla="*/ 33 w 198"/>
                <a:gd name="T37" fmla="*/ 1 h 106"/>
                <a:gd name="T38" fmla="*/ 36 w 198"/>
                <a:gd name="T39" fmla="*/ 0 h 106"/>
                <a:gd name="T40" fmla="*/ 43 w 198"/>
                <a:gd name="T41" fmla="*/ 3 h 106"/>
                <a:gd name="T42" fmla="*/ 48 w 198"/>
                <a:gd name="T43" fmla="*/ 6 h 106"/>
                <a:gd name="T44" fmla="*/ 54 w 198"/>
                <a:gd name="T45" fmla="*/ 9 h 106"/>
                <a:gd name="T46" fmla="*/ 60 w 198"/>
                <a:gd name="T47" fmla="*/ 12 h 106"/>
                <a:gd name="T48" fmla="*/ 66 w 198"/>
                <a:gd name="T49" fmla="*/ 16 h 106"/>
                <a:gd name="T50" fmla="*/ 70 w 198"/>
                <a:gd name="T51" fmla="*/ 19 h 106"/>
                <a:gd name="T52" fmla="*/ 77 w 198"/>
                <a:gd name="T53" fmla="*/ 24 h 106"/>
                <a:gd name="T54" fmla="*/ 85 w 198"/>
                <a:gd name="T55" fmla="*/ 29 h 106"/>
                <a:gd name="T56" fmla="*/ 93 w 198"/>
                <a:gd name="T57" fmla="*/ 35 h 106"/>
                <a:gd name="T58" fmla="*/ 98 w 198"/>
                <a:gd name="T59" fmla="*/ 38 h 106"/>
                <a:gd name="T60" fmla="*/ 98 w 198"/>
                <a:gd name="T61" fmla="*/ 39 h 106"/>
                <a:gd name="T62" fmla="*/ 94 w 198"/>
                <a:gd name="T63" fmla="*/ 41 h 106"/>
                <a:gd name="T64" fmla="*/ 89 w 198"/>
                <a:gd name="T65" fmla="*/ 39 h 106"/>
                <a:gd name="T66" fmla="*/ 84 w 198"/>
                <a:gd name="T67" fmla="*/ 38 h 106"/>
                <a:gd name="T68" fmla="*/ 79 w 198"/>
                <a:gd name="T69" fmla="*/ 36 h 106"/>
                <a:gd name="T70" fmla="*/ 73 w 198"/>
                <a:gd name="T71" fmla="*/ 33 h 106"/>
                <a:gd name="T72" fmla="*/ 69 w 198"/>
                <a:gd name="T73" fmla="*/ 30 h 106"/>
                <a:gd name="T74" fmla="*/ 63 w 198"/>
                <a:gd name="T75" fmla="*/ 27 h 106"/>
                <a:gd name="T76" fmla="*/ 58 w 198"/>
                <a:gd name="T77" fmla="*/ 24 h 106"/>
                <a:gd name="T78" fmla="*/ 58 w 198"/>
                <a:gd name="T79" fmla="*/ 25 h 106"/>
                <a:gd name="T80" fmla="*/ 63 w 198"/>
                <a:gd name="T81" fmla="*/ 31 h 106"/>
                <a:gd name="T82" fmla="*/ 68 w 198"/>
                <a:gd name="T83" fmla="*/ 36 h 106"/>
                <a:gd name="T84" fmla="*/ 72 w 198"/>
                <a:gd name="T85" fmla="*/ 41 h 106"/>
                <a:gd name="T86" fmla="*/ 75 w 198"/>
                <a:gd name="T87" fmla="*/ 46 h 106"/>
                <a:gd name="T88" fmla="*/ 78 w 198"/>
                <a:gd name="T89" fmla="*/ 52 h 106"/>
                <a:gd name="T90" fmla="*/ 73 w 198"/>
                <a:gd name="T91" fmla="*/ 53 h 106"/>
                <a:gd name="T92" fmla="*/ 66 w 198"/>
                <a:gd name="T93" fmla="*/ 51 h 106"/>
                <a:gd name="T94" fmla="*/ 59 w 198"/>
                <a:gd name="T95" fmla="*/ 49 h 106"/>
                <a:gd name="T96" fmla="*/ 55 w 198"/>
                <a:gd name="T97" fmla="*/ 48 h 106"/>
                <a:gd name="T98" fmla="*/ 49 w 198"/>
                <a:gd name="T99" fmla="*/ 47 h 106"/>
                <a:gd name="T100" fmla="*/ 44 w 198"/>
                <a:gd name="T101" fmla="*/ 45 h 106"/>
                <a:gd name="T102" fmla="*/ 38 w 198"/>
                <a:gd name="T103" fmla="*/ 44 h 106"/>
                <a:gd name="T104" fmla="*/ 34 w 198"/>
                <a:gd name="T105" fmla="*/ 42 h 106"/>
                <a:gd name="T106" fmla="*/ 29 w 198"/>
                <a:gd name="T107" fmla="*/ 40 h 106"/>
                <a:gd name="T108" fmla="*/ 23 w 198"/>
                <a:gd name="T109" fmla="*/ 39 h 106"/>
                <a:gd name="T110" fmla="*/ 18 w 198"/>
                <a:gd name="T111" fmla="*/ 37 h 106"/>
                <a:gd name="T112" fmla="*/ 12 w 198"/>
                <a:gd name="T113" fmla="*/ 36 h 106"/>
                <a:gd name="T114" fmla="*/ 8 w 198"/>
                <a:gd name="T115" fmla="*/ 36 h 106"/>
                <a:gd name="T116" fmla="*/ 2 w 198"/>
                <a:gd name="T117" fmla="*/ 35 h 106"/>
                <a:gd name="T118" fmla="*/ 1 w 198"/>
                <a:gd name="T119" fmla="*/ 35 h 1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06"/>
                <a:gd name="T182" fmla="*/ 198 w 198"/>
                <a:gd name="T183" fmla="*/ 106 h 1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06">
                  <a:moveTo>
                    <a:pt x="2" y="69"/>
                  </a:move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2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7" y="50"/>
                  </a:lnTo>
                  <a:lnTo>
                    <a:pt x="43" y="52"/>
                  </a:lnTo>
                  <a:lnTo>
                    <a:pt x="50" y="54"/>
                  </a:lnTo>
                  <a:lnTo>
                    <a:pt x="56" y="58"/>
                  </a:lnTo>
                  <a:lnTo>
                    <a:pt x="63" y="59"/>
                  </a:lnTo>
                  <a:lnTo>
                    <a:pt x="70" y="61"/>
                  </a:lnTo>
                  <a:lnTo>
                    <a:pt x="76" y="63"/>
                  </a:lnTo>
                  <a:lnTo>
                    <a:pt x="81" y="67"/>
                  </a:lnTo>
                  <a:lnTo>
                    <a:pt x="87" y="69"/>
                  </a:lnTo>
                  <a:lnTo>
                    <a:pt x="92" y="71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69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4" y="59"/>
                  </a:lnTo>
                  <a:lnTo>
                    <a:pt x="91" y="52"/>
                  </a:lnTo>
                  <a:lnTo>
                    <a:pt x="87" y="48"/>
                  </a:lnTo>
                  <a:lnTo>
                    <a:pt x="83" y="43"/>
                  </a:lnTo>
                  <a:lnTo>
                    <a:pt x="80" y="36"/>
                  </a:lnTo>
                  <a:lnTo>
                    <a:pt x="76" y="30"/>
                  </a:lnTo>
                  <a:lnTo>
                    <a:pt x="72" y="24"/>
                  </a:lnTo>
                  <a:lnTo>
                    <a:pt x="68" y="17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0" y="4"/>
                  </a:lnTo>
                  <a:lnTo>
                    <a:pt x="85" y="6"/>
                  </a:lnTo>
                  <a:lnTo>
                    <a:pt x="91" y="8"/>
                  </a:lnTo>
                  <a:lnTo>
                    <a:pt x="96" y="12"/>
                  </a:lnTo>
                  <a:lnTo>
                    <a:pt x="102" y="15"/>
                  </a:lnTo>
                  <a:lnTo>
                    <a:pt x="107" y="17"/>
                  </a:lnTo>
                  <a:lnTo>
                    <a:pt x="115" y="21"/>
                  </a:lnTo>
                  <a:lnTo>
                    <a:pt x="120" y="24"/>
                  </a:lnTo>
                  <a:lnTo>
                    <a:pt x="126" y="28"/>
                  </a:lnTo>
                  <a:lnTo>
                    <a:pt x="131" y="32"/>
                  </a:lnTo>
                  <a:lnTo>
                    <a:pt x="137" y="34"/>
                  </a:lnTo>
                  <a:lnTo>
                    <a:pt x="140" y="37"/>
                  </a:lnTo>
                  <a:lnTo>
                    <a:pt x="146" y="41"/>
                  </a:lnTo>
                  <a:lnTo>
                    <a:pt x="153" y="47"/>
                  </a:lnTo>
                  <a:lnTo>
                    <a:pt x="161" y="52"/>
                  </a:lnTo>
                  <a:lnTo>
                    <a:pt x="170" y="58"/>
                  </a:lnTo>
                  <a:lnTo>
                    <a:pt x="177" y="63"/>
                  </a:lnTo>
                  <a:lnTo>
                    <a:pt x="185" y="69"/>
                  </a:lnTo>
                  <a:lnTo>
                    <a:pt x="190" y="72"/>
                  </a:lnTo>
                  <a:lnTo>
                    <a:pt x="196" y="76"/>
                  </a:lnTo>
                  <a:lnTo>
                    <a:pt x="198" y="78"/>
                  </a:lnTo>
                  <a:lnTo>
                    <a:pt x="196" y="78"/>
                  </a:lnTo>
                  <a:lnTo>
                    <a:pt x="192" y="80"/>
                  </a:lnTo>
                  <a:lnTo>
                    <a:pt x="188" y="82"/>
                  </a:lnTo>
                  <a:lnTo>
                    <a:pt x="181" y="80"/>
                  </a:lnTo>
                  <a:lnTo>
                    <a:pt x="177" y="78"/>
                  </a:lnTo>
                  <a:lnTo>
                    <a:pt x="172" y="78"/>
                  </a:lnTo>
                  <a:lnTo>
                    <a:pt x="168" y="76"/>
                  </a:lnTo>
                  <a:lnTo>
                    <a:pt x="164" y="74"/>
                  </a:lnTo>
                  <a:lnTo>
                    <a:pt x="157" y="71"/>
                  </a:lnTo>
                  <a:lnTo>
                    <a:pt x="153" y="69"/>
                  </a:lnTo>
                  <a:lnTo>
                    <a:pt x="146" y="65"/>
                  </a:lnTo>
                  <a:lnTo>
                    <a:pt x="142" y="63"/>
                  </a:lnTo>
                  <a:lnTo>
                    <a:pt x="137" y="59"/>
                  </a:lnTo>
                  <a:lnTo>
                    <a:pt x="129" y="56"/>
                  </a:lnTo>
                  <a:lnTo>
                    <a:pt x="126" y="54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13" y="48"/>
                  </a:lnTo>
                  <a:lnTo>
                    <a:pt x="115" y="50"/>
                  </a:lnTo>
                  <a:lnTo>
                    <a:pt x="122" y="56"/>
                  </a:lnTo>
                  <a:lnTo>
                    <a:pt x="126" y="61"/>
                  </a:lnTo>
                  <a:lnTo>
                    <a:pt x="129" y="65"/>
                  </a:lnTo>
                  <a:lnTo>
                    <a:pt x="135" y="71"/>
                  </a:lnTo>
                  <a:lnTo>
                    <a:pt x="139" y="78"/>
                  </a:lnTo>
                  <a:lnTo>
                    <a:pt x="144" y="82"/>
                  </a:lnTo>
                  <a:lnTo>
                    <a:pt x="148" y="87"/>
                  </a:lnTo>
                  <a:lnTo>
                    <a:pt x="150" y="91"/>
                  </a:lnTo>
                  <a:lnTo>
                    <a:pt x="153" y="96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46" y="106"/>
                  </a:lnTo>
                  <a:lnTo>
                    <a:pt x="140" y="104"/>
                  </a:lnTo>
                  <a:lnTo>
                    <a:pt x="131" y="102"/>
                  </a:lnTo>
                  <a:lnTo>
                    <a:pt x="124" y="100"/>
                  </a:lnTo>
                  <a:lnTo>
                    <a:pt x="118" y="98"/>
                  </a:lnTo>
                  <a:lnTo>
                    <a:pt x="113" y="96"/>
                  </a:lnTo>
                  <a:lnTo>
                    <a:pt x="109" y="96"/>
                  </a:lnTo>
                  <a:lnTo>
                    <a:pt x="104" y="95"/>
                  </a:lnTo>
                  <a:lnTo>
                    <a:pt x="98" y="93"/>
                  </a:lnTo>
                  <a:lnTo>
                    <a:pt x="92" y="91"/>
                  </a:lnTo>
                  <a:lnTo>
                    <a:pt x="87" y="89"/>
                  </a:lnTo>
                  <a:lnTo>
                    <a:pt x="83" y="89"/>
                  </a:lnTo>
                  <a:lnTo>
                    <a:pt x="76" y="87"/>
                  </a:lnTo>
                  <a:lnTo>
                    <a:pt x="72" y="85"/>
                  </a:lnTo>
                  <a:lnTo>
                    <a:pt x="67" y="83"/>
                  </a:lnTo>
                  <a:lnTo>
                    <a:pt x="61" y="82"/>
                  </a:lnTo>
                  <a:lnTo>
                    <a:pt x="57" y="80"/>
                  </a:lnTo>
                  <a:lnTo>
                    <a:pt x="52" y="80"/>
                  </a:lnTo>
                  <a:lnTo>
                    <a:pt x="46" y="78"/>
                  </a:lnTo>
                  <a:lnTo>
                    <a:pt x="43" y="78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22" y="74"/>
                  </a:lnTo>
                  <a:lnTo>
                    <a:pt x="15" y="72"/>
                  </a:lnTo>
                  <a:lnTo>
                    <a:pt x="8" y="71"/>
                  </a:lnTo>
                  <a:lnTo>
                    <a:pt x="4" y="69"/>
                  </a:lnTo>
                  <a:lnTo>
                    <a:pt x="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41"/>
            <p:cNvSpPr>
              <a:spLocks/>
            </p:cNvSpPr>
            <p:nvPr/>
          </p:nvSpPr>
          <p:spPr bwMode="auto">
            <a:xfrm>
              <a:off x="4699" y="2981"/>
              <a:ext cx="153" cy="72"/>
            </a:xfrm>
            <a:custGeom>
              <a:avLst/>
              <a:gdLst>
                <a:gd name="T0" fmla="*/ 1 w 306"/>
                <a:gd name="T1" fmla="*/ 34 h 146"/>
                <a:gd name="T2" fmla="*/ 7 w 306"/>
                <a:gd name="T3" fmla="*/ 42 h 146"/>
                <a:gd name="T4" fmla="*/ 18 w 306"/>
                <a:gd name="T5" fmla="*/ 54 h 146"/>
                <a:gd name="T6" fmla="*/ 23 w 306"/>
                <a:gd name="T7" fmla="*/ 59 h 146"/>
                <a:gd name="T8" fmla="*/ 31 w 306"/>
                <a:gd name="T9" fmla="*/ 65 h 146"/>
                <a:gd name="T10" fmla="*/ 38 w 306"/>
                <a:gd name="T11" fmla="*/ 68 h 146"/>
                <a:gd name="T12" fmla="*/ 46 w 306"/>
                <a:gd name="T13" fmla="*/ 71 h 146"/>
                <a:gd name="T14" fmla="*/ 55 w 306"/>
                <a:gd name="T15" fmla="*/ 72 h 146"/>
                <a:gd name="T16" fmla="*/ 58 w 306"/>
                <a:gd name="T17" fmla="*/ 70 h 146"/>
                <a:gd name="T18" fmla="*/ 59 w 306"/>
                <a:gd name="T19" fmla="*/ 60 h 146"/>
                <a:gd name="T20" fmla="*/ 62 w 306"/>
                <a:gd name="T21" fmla="*/ 50 h 146"/>
                <a:gd name="T22" fmla="*/ 66 w 306"/>
                <a:gd name="T23" fmla="*/ 42 h 146"/>
                <a:gd name="T24" fmla="*/ 69 w 306"/>
                <a:gd name="T25" fmla="*/ 43 h 146"/>
                <a:gd name="T26" fmla="*/ 73 w 306"/>
                <a:gd name="T27" fmla="*/ 51 h 146"/>
                <a:gd name="T28" fmla="*/ 77 w 306"/>
                <a:gd name="T29" fmla="*/ 59 h 146"/>
                <a:gd name="T30" fmla="*/ 87 w 306"/>
                <a:gd name="T31" fmla="*/ 63 h 146"/>
                <a:gd name="T32" fmla="*/ 93 w 306"/>
                <a:gd name="T33" fmla="*/ 56 h 146"/>
                <a:gd name="T34" fmla="*/ 102 w 306"/>
                <a:gd name="T35" fmla="*/ 47 h 146"/>
                <a:gd name="T36" fmla="*/ 110 w 306"/>
                <a:gd name="T37" fmla="*/ 41 h 146"/>
                <a:gd name="T38" fmla="*/ 118 w 306"/>
                <a:gd name="T39" fmla="*/ 35 h 146"/>
                <a:gd name="T40" fmla="*/ 127 w 306"/>
                <a:gd name="T41" fmla="*/ 27 h 146"/>
                <a:gd name="T42" fmla="*/ 135 w 306"/>
                <a:gd name="T43" fmla="*/ 20 h 146"/>
                <a:gd name="T44" fmla="*/ 142 w 306"/>
                <a:gd name="T45" fmla="*/ 15 h 146"/>
                <a:gd name="T46" fmla="*/ 150 w 306"/>
                <a:gd name="T47" fmla="*/ 7 h 146"/>
                <a:gd name="T48" fmla="*/ 153 w 306"/>
                <a:gd name="T49" fmla="*/ 2 h 146"/>
                <a:gd name="T50" fmla="*/ 148 w 306"/>
                <a:gd name="T51" fmla="*/ 0 h 146"/>
                <a:gd name="T52" fmla="*/ 141 w 306"/>
                <a:gd name="T53" fmla="*/ 3 h 146"/>
                <a:gd name="T54" fmla="*/ 134 w 306"/>
                <a:gd name="T55" fmla="*/ 7 h 146"/>
                <a:gd name="T56" fmla="*/ 126 w 306"/>
                <a:gd name="T57" fmla="*/ 12 h 146"/>
                <a:gd name="T58" fmla="*/ 118 w 306"/>
                <a:gd name="T59" fmla="*/ 17 h 146"/>
                <a:gd name="T60" fmla="*/ 109 w 306"/>
                <a:gd name="T61" fmla="*/ 23 h 146"/>
                <a:gd name="T62" fmla="*/ 101 w 306"/>
                <a:gd name="T63" fmla="*/ 28 h 146"/>
                <a:gd name="T64" fmla="*/ 94 w 306"/>
                <a:gd name="T65" fmla="*/ 33 h 146"/>
                <a:gd name="T66" fmla="*/ 85 w 306"/>
                <a:gd name="T67" fmla="*/ 39 h 146"/>
                <a:gd name="T68" fmla="*/ 84 w 306"/>
                <a:gd name="T69" fmla="*/ 37 h 146"/>
                <a:gd name="T70" fmla="*/ 83 w 306"/>
                <a:gd name="T71" fmla="*/ 27 h 146"/>
                <a:gd name="T72" fmla="*/ 80 w 306"/>
                <a:gd name="T73" fmla="*/ 18 h 146"/>
                <a:gd name="T74" fmla="*/ 74 w 306"/>
                <a:gd name="T75" fmla="*/ 13 h 146"/>
                <a:gd name="T76" fmla="*/ 64 w 306"/>
                <a:gd name="T77" fmla="*/ 15 h 146"/>
                <a:gd name="T78" fmla="*/ 56 w 306"/>
                <a:gd name="T79" fmla="*/ 23 h 146"/>
                <a:gd name="T80" fmla="*/ 51 w 306"/>
                <a:gd name="T81" fmla="*/ 31 h 146"/>
                <a:gd name="T82" fmla="*/ 46 w 306"/>
                <a:gd name="T83" fmla="*/ 38 h 146"/>
                <a:gd name="T84" fmla="*/ 43 w 306"/>
                <a:gd name="T85" fmla="*/ 48 h 146"/>
                <a:gd name="T86" fmla="*/ 43 w 306"/>
                <a:gd name="T87" fmla="*/ 54 h 146"/>
                <a:gd name="T88" fmla="*/ 40 w 306"/>
                <a:gd name="T89" fmla="*/ 59 h 146"/>
                <a:gd name="T90" fmla="*/ 30 w 306"/>
                <a:gd name="T91" fmla="*/ 52 h 146"/>
                <a:gd name="T92" fmla="*/ 20 w 306"/>
                <a:gd name="T93" fmla="*/ 44 h 146"/>
                <a:gd name="T94" fmla="*/ 14 w 306"/>
                <a:gd name="T95" fmla="*/ 36 h 146"/>
                <a:gd name="T96" fmla="*/ 7 w 306"/>
                <a:gd name="T97" fmla="*/ 27 h 146"/>
                <a:gd name="T98" fmla="*/ 2 w 306"/>
                <a:gd name="T99" fmla="*/ 29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6"/>
                <a:gd name="T151" fmla="*/ 0 h 146"/>
                <a:gd name="T152" fmla="*/ 306 w 306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6" h="146">
                  <a:moveTo>
                    <a:pt x="2" y="63"/>
                  </a:moveTo>
                  <a:lnTo>
                    <a:pt x="0" y="65"/>
                  </a:lnTo>
                  <a:lnTo>
                    <a:pt x="2" y="68"/>
                  </a:lnTo>
                  <a:lnTo>
                    <a:pt x="5" y="72"/>
                  </a:lnTo>
                  <a:lnTo>
                    <a:pt x="9" y="79"/>
                  </a:lnTo>
                  <a:lnTo>
                    <a:pt x="13" y="85"/>
                  </a:lnTo>
                  <a:lnTo>
                    <a:pt x="18" y="92"/>
                  </a:lnTo>
                  <a:lnTo>
                    <a:pt x="26" y="101"/>
                  </a:lnTo>
                  <a:lnTo>
                    <a:pt x="35" y="109"/>
                  </a:lnTo>
                  <a:lnTo>
                    <a:pt x="37" y="113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51" y="124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4" y="133"/>
                  </a:lnTo>
                  <a:lnTo>
                    <a:pt x="70" y="137"/>
                  </a:lnTo>
                  <a:lnTo>
                    <a:pt x="75" y="138"/>
                  </a:lnTo>
                  <a:lnTo>
                    <a:pt x="81" y="140"/>
                  </a:lnTo>
                  <a:lnTo>
                    <a:pt x="86" y="142"/>
                  </a:lnTo>
                  <a:lnTo>
                    <a:pt x="92" y="144"/>
                  </a:lnTo>
                  <a:lnTo>
                    <a:pt x="97" y="144"/>
                  </a:lnTo>
                  <a:lnTo>
                    <a:pt x="103" y="146"/>
                  </a:lnTo>
                  <a:lnTo>
                    <a:pt x="109" y="146"/>
                  </a:lnTo>
                  <a:lnTo>
                    <a:pt x="114" y="146"/>
                  </a:lnTo>
                  <a:lnTo>
                    <a:pt x="114" y="144"/>
                  </a:lnTo>
                  <a:lnTo>
                    <a:pt x="116" y="142"/>
                  </a:lnTo>
                  <a:lnTo>
                    <a:pt x="118" y="135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20" y="116"/>
                  </a:lnTo>
                  <a:lnTo>
                    <a:pt x="121" y="109"/>
                  </a:lnTo>
                  <a:lnTo>
                    <a:pt x="123" y="101"/>
                  </a:lnTo>
                  <a:lnTo>
                    <a:pt x="125" y="94"/>
                  </a:lnTo>
                  <a:lnTo>
                    <a:pt x="127" y="90"/>
                  </a:lnTo>
                  <a:lnTo>
                    <a:pt x="131" y="85"/>
                  </a:lnTo>
                  <a:lnTo>
                    <a:pt x="132" y="85"/>
                  </a:lnTo>
                  <a:lnTo>
                    <a:pt x="134" y="83"/>
                  </a:lnTo>
                  <a:lnTo>
                    <a:pt x="138" y="87"/>
                  </a:lnTo>
                  <a:lnTo>
                    <a:pt x="140" y="90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47" y="111"/>
                  </a:lnTo>
                  <a:lnTo>
                    <a:pt x="149" y="116"/>
                  </a:lnTo>
                  <a:lnTo>
                    <a:pt x="153" y="120"/>
                  </a:lnTo>
                  <a:lnTo>
                    <a:pt x="158" y="125"/>
                  </a:lnTo>
                  <a:lnTo>
                    <a:pt x="166" y="129"/>
                  </a:lnTo>
                  <a:lnTo>
                    <a:pt x="173" y="127"/>
                  </a:lnTo>
                  <a:lnTo>
                    <a:pt x="180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1" y="107"/>
                  </a:lnTo>
                  <a:lnTo>
                    <a:pt x="201" y="100"/>
                  </a:lnTo>
                  <a:lnTo>
                    <a:pt x="204" y="96"/>
                  </a:lnTo>
                  <a:lnTo>
                    <a:pt x="210" y="92"/>
                  </a:lnTo>
                  <a:lnTo>
                    <a:pt x="214" y="89"/>
                  </a:lnTo>
                  <a:lnTo>
                    <a:pt x="219" y="83"/>
                  </a:lnTo>
                  <a:lnTo>
                    <a:pt x="225" y="79"/>
                  </a:lnTo>
                  <a:lnTo>
                    <a:pt x="230" y="74"/>
                  </a:lnTo>
                  <a:lnTo>
                    <a:pt x="236" y="70"/>
                  </a:lnTo>
                  <a:lnTo>
                    <a:pt x="243" y="65"/>
                  </a:lnTo>
                  <a:lnTo>
                    <a:pt x="247" y="61"/>
                  </a:lnTo>
                  <a:lnTo>
                    <a:pt x="254" y="55"/>
                  </a:lnTo>
                  <a:lnTo>
                    <a:pt x="258" y="50"/>
                  </a:lnTo>
                  <a:lnTo>
                    <a:pt x="263" y="46"/>
                  </a:lnTo>
                  <a:lnTo>
                    <a:pt x="269" y="41"/>
                  </a:lnTo>
                  <a:lnTo>
                    <a:pt x="273" y="37"/>
                  </a:lnTo>
                  <a:lnTo>
                    <a:pt x="278" y="33"/>
                  </a:lnTo>
                  <a:lnTo>
                    <a:pt x="284" y="30"/>
                  </a:lnTo>
                  <a:lnTo>
                    <a:pt x="291" y="22"/>
                  </a:lnTo>
                  <a:lnTo>
                    <a:pt x="297" y="19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4" y="9"/>
                  </a:lnTo>
                  <a:lnTo>
                    <a:pt x="306" y="4"/>
                  </a:lnTo>
                  <a:lnTo>
                    <a:pt x="304" y="0"/>
                  </a:lnTo>
                  <a:lnTo>
                    <a:pt x="298" y="0"/>
                  </a:lnTo>
                  <a:lnTo>
                    <a:pt x="295" y="0"/>
                  </a:lnTo>
                  <a:lnTo>
                    <a:pt x="289" y="2"/>
                  </a:lnTo>
                  <a:lnTo>
                    <a:pt x="286" y="4"/>
                  </a:lnTo>
                  <a:lnTo>
                    <a:pt x="282" y="6"/>
                  </a:lnTo>
                  <a:lnTo>
                    <a:pt x="278" y="9"/>
                  </a:lnTo>
                  <a:lnTo>
                    <a:pt x="273" y="11"/>
                  </a:lnTo>
                  <a:lnTo>
                    <a:pt x="267" y="15"/>
                  </a:lnTo>
                  <a:lnTo>
                    <a:pt x="262" y="17"/>
                  </a:lnTo>
                  <a:lnTo>
                    <a:pt x="258" y="20"/>
                  </a:lnTo>
                  <a:lnTo>
                    <a:pt x="252" y="24"/>
                  </a:lnTo>
                  <a:lnTo>
                    <a:pt x="247" y="28"/>
                  </a:lnTo>
                  <a:lnTo>
                    <a:pt x="241" y="31"/>
                  </a:lnTo>
                  <a:lnTo>
                    <a:pt x="236" y="35"/>
                  </a:lnTo>
                  <a:lnTo>
                    <a:pt x="230" y="39"/>
                  </a:lnTo>
                  <a:lnTo>
                    <a:pt x="223" y="42"/>
                  </a:lnTo>
                  <a:lnTo>
                    <a:pt x="217" y="46"/>
                  </a:lnTo>
                  <a:lnTo>
                    <a:pt x="212" y="50"/>
                  </a:lnTo>
                  <a:lnTo>
                    <a:pt x="206" y="54"/>
                  </a:lnTo>
                  <a:lnTo>
                    <a:pt x="201" y="57"/>
                  </a:lnTo>
                  <a:lnTo>
                    <a:pt x="195" y="61"/>
                  </a:lnTo>
                  <a:lnTo>
                    <a:pt x="191" y="63"/>
                  </a:lnTo>
                  <a:lnTo>
                    <a:pt x="188" y="66"/>
                  </a:lnTo>
                  <a:lnTo>
                    <a:pt x="179" y="72"/>
                  </a:lnTo>
                  <a:lnTo>
                    <a:pt x="173" y="76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8" y="76"/>
                  </a:lnTo>
                  <a:lnTo>
                    <a:pt x="168" y="70"/>
                  </a:lnTo>
                  <a:lnTo>
                    <a:pt x="168" y="63"/>
                  </a:lnTo>
                  <a:lnTo>
                    <a:pt x="166" y="55"/>
                  </a:lnTo>
                  <a:lnTo>
                    <a:pt x="166" y="50"/>
                  </a:lnTo>
                  <a:lnTo>
                    <a:pt x="162" y="42"/>
                  </a:lnTo>
                  <a:lnTo>
                    <a:pt x="160" y="37"/>
                  </a:lnTo>
                  <a:lnTo>
                    <a:pt x="156" y="31"/>
                  </a:lnTo>
                  <a:lnTo>
                    <a:pt x="151" y="28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34" y="26"/>
                  </a:lnTo>
                  <a:lnTo>
                    <a:pt x="127" y="30"/>
                  </a:lnTo>
                  <a:lnTo>
                    <a:pt x="121" y="35"/>
                  </a:lnTo>
                  <a:lnTo>
                    <a:pt x="116" y="42"/>
                  </a:lnTo>
                  <a:lnTo>
                    <a:pt x="112" y="46"/>
                  </a:lnTo>
                  <a:lnTo>
                    <a:pt x="109" y="52"/>
                  </a:lnTo>
                  <a:lnTo>
                    <a:pt x="105" y="57"/>
                  </a:lnTo>
                  <a:lnTo>
                    <a:pt x="101" y="63"/>
                  </a:lnTo>
                  <a:lnTo>
                    <a:pt x="97" y="68"/>
                  </a:lnTo>
                  <a:lnTo>
                    <a:pt x="94" y="72"/>
                  </a:lnTo>
                  <a:lnTo>
                    <a:pt x="92" y="78"/>
                  </a:lnTo>
                  <a:lnTo>
                    <a:pt x="88" y="83"/>
                  </a:lnTo>
                  <a:lnTo>
                    <a:pt x="85" y="90"/>
                  </a:lnTo>
                  <a:lnTo>
                    <a:pt x="85" y="98"/>
                  </a:lnTo>
                  <a:lnTo>
                    <a:pt x="85" y="100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5" y="113"/>
                  </a:lnTo>
                  <a:lnTo>
                    <a:pt x="85" y="118"/>
                  </a:lnTo>
                  <a:lnTo>
                    <a:pt x="79" y="120"/>
                  </a:lnTo>
                  <a:lnTo>
                    <a:pt x="73" y="118"/>
                  </a:lnTo>
                  <a:lnTo>
                    <a:pt x="68" y="113"/>
                  </a:lnTo>
                  <a:lnTo>
                    <a:pt x="59" y="105"/>
                  </a:lnTo>
                  <a:lnTo>
                    <a:pt x="51" y="100"/>
                  </a:lnTo>
                  <a:lnTo>
                    <a:pt x="46" y="94"/>
                  </a:lnTo>
                  <a:lnTo>
                    <a:pt x="40" y="90"/>
                  </a:lnTo>
                  <a:lnTo>
                    <a:pt x="37" y="85"/>
                  </a:lnTo>
                  <a:lnTo>
                    <a:pt x="33" y="81"/>
                  </a:lnTo>
                  <a:lnTo>
                    <a:pt x="27" y="72"/>
                  </a:lnTo>
                  <a:lnTo>
                    <a:pt x="22" y="65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3" y="59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42"/>
            <p:cNvSpPr>
              <a:spLocks/>
            </p:cNvSpPr>
            <p:nvPr/>
          </p:nvSpPr>
          <p:spPr bwMode="auto">
            <a:xfrm>
              <a:off x="4859" y="2966"/>
              <a:ext cx="142" cy="66"/>
            </a:xfrm>
            <a:custGeom>
              <a:avLst/>
              <a:gdLst>
                <a:gd name="T0" fmla="*/ 6 w 284"/>
                <a:gd name="T1" fmla="*/ 23 h 132"/>
                <a:gd name="T2" fmla="*/ 18 w 284"/>
                <a:gd name="T3" fmla="*/ 18 h 132"/>
                <a:gd name="T4" fmla="*/ 31 w 284"/>
                <a:gd name="T5" fmla="*/ 14 h 132"/>
                <a:gd name="T6" fmla="*/ 45 w 284"/>
                <a:gd name="T7" fmla="*/ 11 h 132"/>
                <a:gd name="T8" fmla="*/ 58 w 284"/>
                <a:gd name="T9" fmla="*/ 12 h 132"/>
                <a:gd name="T10" fmla="*/ 65 w 284"/>
                <a:gd name="T11" fmla="*/ 15 h 132"/>
                <a:gd name="T12" fmla="*/ 56 w 284"/>
                <a:gd name="T13" fmla="*/ 17 h 132"/>
                <a:gd name="T14" fmla="*/ 41 w 284"/>
                <a:gd name="T15" fmla="*/ 21 h 132"/>
                <a:gd name="T16" fmla="*/ 26 w 284"/>
                <a:gd name="T17" fmla="*/ 26 h 132"/>
                <a:gd name="T18" fmla="*/ 17 w 284"/>
                <a:gd name="T19" fmla="*/ 30 h 132"/>
                <a:gd name="T20" fmla="*/ 26 w 284"/>
                <a:gd name="T21" fmla="*/ 38 h 132"/>
                <a:gd name="T22" fmla="*/ 35 w 284"/>
                <a:gd name="T23" fmla="*/ 38 h 132"/>
                <a:gd name="T24" fmla="*/ 48 w 284"/>
                <a:gd name="T25" fmla="*/ 38 h 132"/>
                <a:gd name="T26" fmla="*/ 57 w 284"/>
                <a:gd name="T27" fmla="*/ 39 h 132"/>
                <a:gd name="T28" fmla="*/ 66 w 284"/>
                <a:gd name="T29" fmla="*/ 39 h 132"/>
                <a:gd name="T30" fmla="*/ 77 w 284"/>
                <a:gd name="T31" fmla="*/ 40 h 132"/>
                <a:gd name="T32" fmla="*/ 89 w 284"/>
                <a:gd name="T33" fmla="*/ 42 h 132"/>
                <a:gd name="T34" fmla="*/ 100 w 284"/>
                <a:gd name="T35" fmla="*/ 45 h 132"/>
                <a:gd name="T36" fmla="*/ 111 w 284"/>
                <a:gd name="T37" fmla="*/ 50 h 132"/>
                <a:gd name="T38" fmla="*/ 118 w 284"/>
                <a:gd name="T39" fmla="*/ 55 h 132"/>
                <a:gd name="T40" fmla="*/ 108 w 284"/>
                <a:gd name="T41" fmla="*/ 57 h 132"/>
                <a:gd name="T42" fmla="*/ 95 w 284"/>
                <a:gd name="T43" fmla="*/ 56 h 132"/>
                <a:gd name="T44" fmla="*/ 83 w 284"/>
                <a:gd name="T45" fmla="*/ 53 h 132"/>
                <a:gd name="T46" fmla="*/ 87 w 284"/>
                <a:gd name="T47" fmla="*/ 62 h 132"/>
                <a:gd name="T48" fmla="*/ 98 w 284"/>
                <a:gd name="T49" fmla="*/ 65 h 132"/>
                <a:gd name="T50" fmla="*/ 112 w 284"/>
                <a:gd name="T51" fmla="*/ 66 h 132"/>
                <a:gd name="T52" fmla="*/ 129 w 284"/>
                <a:gd name="T53" fmla="*/ 65 h 132"/>
                <a:gd name="T54" fmla="*/ 140 w 284"/>
                <a:gd name="T55" fmla="*/ 61 h 132"/>
                <a:gd name="T56" fmla="*/ 137 w 284"/>
                <a:gd name="T57" fmla="*/ 55 h 132"/>
                <a:gd name="T58" fmla="*/ 126 w 284"/>
                <a:gd name="T59" fmla="*/ 50 h 132"/>
                <a:gd name="T60" fmla="*/ 114 w 284"/>
                <a:gd name="T61" fmla="*/ 45 h 132"/>
                <a:gd name="T62" fmla="*/ 101 w 284"/>
                <a:gd name="T63" fmla="*/ 42 h 132"/>
                <a:gd name="T64" fmla="*/ 87 w 284"/>
                <a:gd name="T65" fmla="*/ 37 h 132"/>
                <a:gd name="T66" fmla="*/ 75 w 284"/>
                <a:gd name="T67" fmla="*/ 33 h 132"/>
                <a:gd name="T68" fmla="*/ 65 w 284"/>
                <a:gd name="T69" fmla="*/ 30 h 132"/>
                <a:gd name="T70" fmla="*/ 63 w 284"/>
                <a:gd name="T71" fmla="*/ 29 h 132"/>
                <a:gd name="T72" fmla="*/ 75 w 284"/>
                <a:gd name="T73" fmla="*/ 23 h 132"/>
                <a:gd name="T74" fmla="*/ 87 w 284"/>
                <a:gd name="T75" fmla="*/ 17 h 132"/>
                <a:gd name="T76" fmla="*/ 92 w 284"/>
                <a:gd name="T77" fmla="*/ 6 h 132"/>
                <a:gd name="T78" fmla="*/ 85 w 284"/>
                <a:gd name="T79" fmla="*/ 1 h 132"/>
                <a:gd name="T80" fmla="*/ 76 w 284"/>
                <a:gd name="T81" fmla="*/ 0 h 132"/>
                <a:gd name="T82" fmla="*/ 61 w 284"/>
                <a:gd name="T83" fmla="*/ 0 h 132"/>
                <a:gd name="T84" fmla="*/ 52 w 284"/>
                <a:gd name="T85" fmla="*/ 1 h 132"/>
                <a:gd name="T86" fmla="*/ 41 w 284"/>
                <a:gd name="T87" fmla="*/ 1 h 132"/>
                <a:gd name="T88" fmla="*/ 27 w 284"/>
                <a:gd name="T89" fmla="*/ 3 h 132"/>
                <a:gd name="T90" fmla="*/ 14 w 284"/>
                <a:gd name="T91" fmla="*/ 10 h 132"/>
                <a:gd name="T92" fmla="*/ 1 w 284"/>
                <a:gd name="T93" fmla="*/ 19 h 132"/>
                <a:gd name="T94" fmla="*/ 3 w 284"/>
                <a:gd name="T95" fmla="*/ 24 h 1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132"/>
                <a:gd name="T146" fmla="*/ 284 w 284"/>
                <a:gd name="T147" fmla="*/ 132 h 1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132">
                  <a:moveTo>
                    <a:pt x="9" y="49"/>
                  </a:moveTo>
                  <a:lnTo>
                    <a:pt x="9" y="48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8" y="44"/>
                  </a:lnTo>
                  <a:lnTo>
                    <a:pt x="22" y="42"/>
                  </a:lnTo>
                  <a:lnTo>
                    <a:pt x="29" y="40"/>
                  </a:lnTo>
                  <a:lnTo>
                    <a:pt x="35" y="36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7" y="31"/>
                  </a:lnTo>
                  <a:lnTo>
                    <a:pt x="62" y="27"/>
                  </a:lnTo>
                  <a:lnTo>
                    <a:pt x="71" y="25"/>
                  </a:lnTo>
                  <a:lnTo>
                    <a:pt x="77" y="24"/>
                  </a:lnTo>
                  <a:lnTo>
                    <a:pt x="84" y="22"/>
                  </a:lnTo>
                  <a:lnTo>
                    <a:pt x="90" y="22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10" y="22"/>
                  </a:lnTo>
                  <a:lnTo>
                    <a:pt x="116" y="24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9" y="27"/>
                  </a:lnTo>
                  <a:lnTo>
                    <a:pt x="129" y="29"/>
                  </a:lnTo>
                  <a:lnTo>
                    <a:pt x="125" y="31"/>
                  </a:lnTo>
                  <a:lnTo>
                    <a:pt x="121" y="31"/>
                  </a:lnTo>
                  <a:lnTo>
                    <a:pt x="118" y="31"/>
                  </a:lnTo>
                  <a:lnTo>
                    <a:pt x="112" y="33"/>
                  </a:lnTo>
                  <a:lnTo>
                    <a:pt x="105" y="36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81" y="42"/>
                  </a:lnTo>
                  <a:lnTo>
                    <a:pt x="73" y="44"/>
                  </a:lnTo>
                  <a:lnTo>
                    <a:pt x="66" y="46"/>
                  </a:lnTo>
                  <a:lnTo>
                    <a:pt x="59" y="49"/>
                  </a:lnTo>
                  <a:lnTo>
                    <a:pt x="51" y="51"/>
                  </a:lnTo>
                  <a:lnTo>
                    <a:pt x="46" y="53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59"/>
                  </a:lnTo>
                  <a:lnTo>
                    <a:pt x="35" y="60"/>
                  </a:lnTo>
                  <a:lnTo>
                    <a:pt x="36" y="66"/>
                  </a:lnTo>
                  <a:lnTo>
                    <a:pt x="44" y="73"/>
                  </a:lnTo>
                  <a:lnTo>
                    <a:pt x="51" y="75"/>
                  </a:lnTo>
                  <a:lnTo>
                    <a:pt x="59" y="77"/>
                  </a:lnTo>
                  <a:lnTo>
                    <a:pt x="60" y="75"/>
                  </a:lnTo>
                  <a:lnTo>
                    <a:pt x="64" y="75"/>
                  </a:lnTo>
                  <a:lnTo>
                    <a:pt x="70" y="75"/>
                  </a:lnTo>
                  <a:lnTo>
                    <a:pt x="75" y="75"/>
                  </a:lnTo>
                  <a:lnTo>
                    <a:pt x="83" y="75"/>
                  </a:lnTo>
                  <a:lnTo>
                    <a:pt x="90" y="75"/>
                  </a:lnTo>
                  <a:lnTo>
                    <a:pt x="95" y="75"/>
                  </a:lnTo>
                  <a:lnTo>
                    <a:pt x="99" y="75"/>
                  </a:lnTo>
                  <a:lnTo>
                    <a:pt x="105" y="75"/>
                  </a:lnTo>
                  <a:lnTo>
                    <a:pt x="108" y="77"/>
                  </a:lnTo>
                  <a:lnTo>
                    <a:pt x="114" y="77"/>
                  </a:lnTo>
                  <a:lnTo>
                    <a:pt x="118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42" y="79"/>
                  </a:lnTo>
                  <a:lnTo>
                    <a:pt x="145" y="79"/>
                  </a:lnTo>
                  <a:lnTo>
                    <a:pt x="153" y="79"/>
                  </a:lnTo>
                  <a:lnTo>
                    <a:pt x="160" y="81"/>
                  </a:lnTo>
                  <a:lnTo>
                    <a:pt x="167" y="81"/>
                  </a:lnTo>
                  <a:lnTo>
                    <a:pt x="173" y="83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88" y="84"/>
                  </a:lnTo>
                  <a:lnTo>
                    <a:pt x="195" y="88"/>
                  </a:lnTo>
                  <a:lnTo>
                    <a:pt x="199" y="90"/>
                  </a:lnTo>
                  <a:lnTo>
                    <a:pt x="204" y="92"/>
                  </a:lnTo>
                  <a:lnTo>
                    <a:pt x="212" y="95"/>
                  </a:lnTo>
                  <a:lnTo>
                    <a:pt x="217" y="97"/>
                  </a:lnTo>
                  <a:lnTo>
                    <a:pt x="221" y="99"/>
                  </a:lnTo>
                  <a:lnTo>
                    <a:pt x="225" y="101"/>
                  </a:lnTo>
                  <a:lnTo>
                    <a:pt x="228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3" y="114"/>
                  </a:lnTo>
                  <a:lnTo>
                    <a:pt x="215" y="114"/>
                  </a:lnTo>
                  <a:lnTo>
                    <a:pt x="210" y="114"/>
                  </a:lnTo>
                  <a:lnTo>
                    <a:pt x="202" y="114"/>
                  </a:lnTo>
                  <a:lnTo>
                    <a:pt x="195" y="112"/>
                  </a:lnTo>
                  <a:lnTo>
                    <a:pt x="189" y="112"/>
                  </a:lnTo>
                  <a:lnTo>
                    <a:pt x="188" y="112"/>
                  </a:lnTo>
                  <a:lnTo>
                    <a:pt x="180" y="108"/>
                  </a:lnTo>
                  <a:lnTo>
                    <a:pt x="173" y="107"/>
                  </a:lnTo>
                  <a:lnTo>
                    <a:pt x="166" y="105"/>
                  </a:lnTo>
                  <a:lnTo>
                    <a:pt x="162" y="108"/>
                  </a:lnTo>
                  <a:lnTo>
                    <a:pt x="162" y="112"/>
                  </a:lnTo>
                  <a:lnTo>
                    <a:pt x="169" y="119"/>
                  </a:lnTo>
                  <a:lnTo>
                    <a:pt x="173" y="123"/>
                  </a:lnTo>
                  <a:lnTo>
                    <a:pt x="178" y="127"/>
                  </a:lnTo>
                  <a:lnTo>
                    <a:pt x="186" y="129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202" y="132"/>
                  </a:lnTo>
                  <a:lnTo>
                    <a:pt x="208" y="132"/>
                  </a:lnTo>
                  <a:lnTo>
                    <a:pt x="215" y="132"/>
                  </a:lnTo>
                  <a:lnTo>
                    <a:pt x="223" y="132"/>
                  </a:lnTo>
                  <a:lnTo>
                    <a:pt x="232" y="132"/>
                  </a:lnTo>
                  <a:lnTo>
                    <a:pt x="241" y="130"/>
                  </a:lnTo>
                  <a:lnTo>
                    <a:pt x="250" y="130"/>
                  </a:lnTo>
                  <a:lnTo>
                    <a:pt x="258" y="129"/>
                  </a:lnTo>
                  <a:lnTo>
                    <a:pt x="265" y="129"/>
                  </a:lnTo>
                  <a:lnTo>
                    <a:pt x="271" y="125"/>
                  </a:lnTo>
                  <a:lnTo>
                    <a:pt x="276" y="123"/>
                  </a:lnTo>
                  <a:lnTo>
                    <a:pt x="280" y="121"/>
                  </a:lnTo>
                  <a:lnTo>
                    <a:pt x="284" y="119"/>
                  </a:lnTo>
                  <a:lnTo>
                    <a:pt x="284" y="116"/>
                  </a:lnTo>
                  <a:lnTo>
                    <a:pt x="282" y="114"/>
                  </a:lnTo>
                  <a:lnTo>
                    <a:pt x="274" y="110"/>
                  </a:lnTo>
                  <a:lnTo>
                    <a:pt x="267" y="107"/>
                  </a:lnTo>
                  <a:lnTo>
                    <a:pt x="263" y="103"/>
                  </a:lnTo>
                  <a:lnTo>
                    <a:pt x="258" y="101"/>
                  </a:lnTo>
                  <a:lnTo>
                    <a:pt x="252" y="99"/>
                  </a:lnTo>
                  <a:lnTo>
                    <a:pt x="247" y="97"/>
                  </a:lnTo>
                  <a:lnTo>
                    <a:pt x="241" y="95"/>
                  </a:lnTo>
                  <a:lnTo>
                    <a:pt x="234" y="92"/>
                  </a:lnTo>
                  <a:lnTo>
                    <a:pt x="228" y="90"/>
                  </a:lnTo>
                  <a:lnTo>
                    <a:pt x="221" y="88"/>
                  </a:lnTo>
                  <a:lnTo>
                    <a:pt x="213" y="86"/>
                  </a:lnTo>
                  <a:lnTo>
                    <a:pt x="208" y="84"/>
                  </a:lnTo>
                  <a:lnTo>
                    <a:pt x="201" y="83"/>
                  </a:lnTo>
                  <a:lnTo>
                    <a:pt x="195" y="81"/>
                  </a:lnTo>
                  <a:lnTo>
                    <a:pt x="186" y="77"/>
                  </a:lnTo>
                  <a:lnTo>
                    <a:pt x="180" y="75"/>
                  </a:lnTo>
                  <a:lnTo>
                    <a:pt x="173" y="73"/>
                  </a:lnTo>
                  <a:lnTo>
                    <a:pt x="167" y="71"/>
                  </a:lnTo>
                  <a:lnTo>
                    <a:pt x="160" y="68"/>
                  </a:lnTo>
                  <a:lnTo>
                    <a:pt x="154" y="68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40" y="62"/>
                  </a:lnTo>
                  <a:lnTo>
                    <a:pt x="134" y="62"/>
                  </a:lnTo>
                  <a:lnTo>
                    <a:pt x="130" y="60"/>
                  </a:lnTo>
                  <a:lnTo>
                    <a:pt x="129" y="60"/>
                  </a:lnTo>
                  <a:lnTo>
                    <a:pt x="123" y="59"/>
                  </a:lnTo>
                  <a:lnTo>
                    <a:pt x="125" y="57"/>
                  </a:lnTo>
                  <a:lnTo>
                    <a:pt x="132" y="55"/>
                  </a:lnTo>
                  <a:lnTo>
                    <a:pt x="138" y="51"/>
                  </a:lnTo>
                  <a:lnTo>
                    <a:pt x="143" y="49"/>
                  </a:lnTo>
                  <a:lnTo>
                    <a:pt x="149" y="46"/>
                  </a:lnTo>
                  <a:lnTo>
                    <a:pt x="156" y="44"/>
                  </a:lnTo>
                  <a:lnTo>
                    <a:pt x="162" y="40"/>
                  </a:lnTo>
                  <a:lnTo>
                    <a:pt x="167" y="36"/>
                  </a:lnTo>
                  <a:lnTo>
                    <a:pt x="173" y="33"/>
                  </a:lnTo>
                  <a:lnTo>
                    <a:pt x="178" y="31"/>
                  </a:lnTo>
                  <a:lnTo>
                    <a:pt x="186" y="24"/>
                  </a:lnTo>
                  <a:lnTo>
                    <a:pt x="188" y="22"/>
                  </a:lnTo>
                  <a:lnTo>
                    <a:pt x="184" y="12"/>
                  </a:lnTo>
                  <a:lnTo>
                    <a:pt x="178" y="9"/>
                  </a:lnTo>
                  <a:lnTo>
                    <a:pt x="177" y="5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1" y="1"/>
                  </a:lnTo>
                  <a:lnTo>
                    <a:pt x="71" y="3"/>
                  </a:lnTo>
                  <a:lnTo>
                    <a:pt x="64" y="3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49" y="9"/>
                  </a:lnTo>
                  <a:lnTo>
                    <a:pt x="42" y="11"/>
                  </a:lnTo>
                  <a:lnTo>
                    <a:pt x="35" y="14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43"/>
            <p:cNvSpPr>
              <a:spLocks/>
            </p:cNvSpPr>
            <p:nvPr/>
          </p:nvSpPr>
          <p:spPr bwMode="auto">
            <a:xfrm>
              <a:off x="5001" y="3157"/>
              <a:ext cx="69" cy="263"/>
            </a:xfrm>
            <a:custGeom>
              <a:avLst/>
              <a:gdLst>
                <a:gd name="T0" fmla="*/ 0 w 138"/>
                <a:gd name="T1" fmla="*/ 4 h 528"/>
                <a:gd name="T2" fmla="*/ 3 w 138"/>
                <a:gd name="T3" fmla="*/ 13 h 528"/>
                <a:gd name="T4" fmla="*/ 6 w 138"/>
                <a:gd name="T5" fmla="*/ 20 h 528"/>
                <a:gd name="T6" fmla="*/ 9 w 138"/>
                <a:gd name="T7" fmla="*/ 28 h 528"/>
                <a:gd name="T8" fmla="*/ 13 w 138"/>
                <a:gd name="T9" fmla="*/ 39 h 528"/>
                <a:gd name="T10" fmla="*/ 17 w 138"/>
                <a:gd name="T11" fmla="*/ 48 h 528"/>
                <a:gd name="T12" fmla="*/ 21 w 138"/>
                <a:gd name="T13" fmla="*/ 58 h 528"/>
                <a:gd name="T14" fmla="*/ 25 w 138"/>
                <a:gd name="T15" fmla="*/ 66 h 528"/>
                <a:gd name="T16" fmla="*/ 30 w 138"/>
                <a:gd name="T17" fmla="*/ 74 h 528"/>
                <a:gd name="T18" fmla="*/ 33 w 138"/>
                <a:gd name="T19" fmla="*/ 81 h 528"/>
                <a:gd name="T20" fmla="*/ 36 w 138"/>
                <a:gd name="T21" fmla="*/ 87 h 528"/>
                <a:gd name="T22" fmla="*/ 40 w 138"/>
                <a:gd name="T23" fmla="*/ 95 h 528"/>
                <a:gd name="T24" fmla="*/ 42 w 138"/>
                <a:gd name="T25" fmla="*/ 103 h 528"/>
                <a:gd name="T26" fmla="*/ 45 w 138"/>
                <a:gd name="T27" fmla="*/ 112 h 528"/>
                <a:gd name="T28" fmla="*/ 48 w 138"/>
                <a:gd name="T29" fmla="*/ 122 h 528"/>
                <a:gd name="T30" fmla="*/ 50 w 138"/>
                <a:gd name="T31" fmla="*/ 132 h 528"/>
                <a:gd name="T32" fmla="*/ 52 w 138"/>
                <a:gd name="T33" fmla="*/ 142 h 528"/>
                <a:gd name="T34" fmla="*/ 53 w 138"/>
                <a:gd name="T35" fmla="*/ 152 h 528"/>
                <a:gd name="T36" fmla="*/ 53 w 138"/>
                <a:gd name="T37" fmla="*/ 164 h 528"/>
                <a:gd name="T38" fmla="*/ 52 w 138"/>
                <a:gd name="T39" fmla="*/ 175 h 528"/>
                <a:gd name="T40" fmla="*/ 51 w 138"/>
                <a:gd name="T41" fmla="*/ 186 h 528"/>
                <a:gd name="T42" fmla="*/ 47 w 138"/>
                <a:gd name="T43" fmla="*/ 197 h 528"/>
                <a:gd name="T44" fmla="*/ 42 w 138"/>
                <a:gd name="T45" fmla="*/ 208 h 528"/>
                <a:gd name="T46" fmla="*/ 38 w 138"/>
                <a:gd name="T47" fmla="*/ 217 h 528"/>
                <a:gd name="T48" fmla="*/ 31 w 138"/>
                <a:gd name="T49" fmla="*/ 227 h 528"/>
                <a:gd name="T50" fmla="*/ 25 w 138"/>
                <a:gd name="T51" fmla="*/ 235 h 528"/>
                <a:gd name="T52" fmla="*/ 20 w 138"/>
                <a:gd name="T53" fmla="*/ 245 h 528"/>
                <a:gd name="T54" fmla="*/ 11 w 138"/>
                <a:gd name="T55" fmla="*/ 256 h 528"/>
                <a:gd name="T56" fmla="*/ 7 w 138"/>
                <a:gd name="T57" fmla="*/ 260 h 528"/>
                <a:gd name="T58" fmla="*/ 28 w 138"/>
                <a:gd name="T59" fmla="*/ 261 h 528"/>
                <a:gd name="T60" fmla="*/ 35 w 138"/>
                <a:gd name="T61" fmla="*/ 254 h 528"/>
                <a:gd name="T62" fmla="*/ 42 w 138"/>
                <a:gd name="T63" fmla="*/ 245 h 528"/>
                <a:gd name="T64" fmla="*/ 47 w 138"/>
                <a:gd name="T65" fmla="*/ 237 h 528"/>
                <a:gd name="T66" fmla="*/ 53 w 138"/>
                <a:gd name="T67" fmla="*/ 228 h 528"/>
                <a:gd name="T68" fmla="*/ 58 w 138"/>
                <a:gd name="T69" fmla="*/ 218 h 528"/>
                <a:gd name="T70" fmla="*/ 63 w 138"/>
                <a:gd name="T71" fmla="*/ 206 h 528"/>
                <a:gd name="T72" fmla="*/ 65 w 138"/>
                <a:gd name="T73" fmla="*/ 196 h 528"/>
                <a:gd name="T74" fmla="*/ 67 w 138"/>
                <a:gd name="T75" fmla="*/ 188 h 528"/>
                <a:gd name="T76" fmla="*/ 69 w 138"/>
                <a:gd name="T77" fmla="*/ 177 h 528"/>
                <a:gd name="T78" fmla="*/ 69 w 138"/>
                <a:gd name="T79" fmla="*/ 170 h 528"/>
                <a:gd name="T80" fmla="*/ 69 w 138"/>
                <a:gd name="T81" fmla="*/ 163 h 528"/>
                <a:gd name="T82" fmla="*/ 69 w 138"/>
                <a:gd name="T83" fmla="*/ 156 h 528"/>
                <a:gd name="T84" fmla="*/ 68 w 138"/>
                <a:gd name="T85" fmla="*/ 147 h 528"/>
                <a:gd name="T86" fmla="*/ 66 w 138"/>
                <a:gd name="T87" fmla="*/ 134 h 528"/>
                <a:gd name="T88" fmla="*/ 64 w 138"/>
                <a:gd name="T89" fmla="*/ 123 h 528"/>
                <a:gd name="T90" fmla="*/ 60 w 138"/>
                <a:gd name="T91" fmla="*/ 113 h 528"/>
                <a:gd name="T92" fmla="*/ 56 w 138"/>
                <a:gd name="T93" fmla="*/ 103 h 528"/>
                <a:gd name="T94" fmla="*/ 53 w 138"/>
                <a:gd name="T95" fmla="*/ 95 h 528"/>
                <a:gd name="T96" fmla="*/ 49 w 138"/>
                <a:gd name="T97" fmla="*/ 87 h 528"/>
                <a:gd name="T98" fmla="*/ 46 w 138"/>
                <a:gd name="T99" fmla="*/ 81 h 528"/>
                <a:gd name="T100" fmla="*/ 41 w 138"/>
                <a:gd name="T101" fmla="*/ 73 h 528"/>
                <a:gd name="T102" fmla="*/ 37 w 138"/>
                <a:gd name="T103" fmla="*/ 63 h 528"/>
                <a:gd name="T104" fmla="*/ 33 w 138"/>
                <a:gd name="T105" fmla="*/ 55 h 528"/>
                <a:gd name="T106" fmla="*/ 30 w 138"/>
                <a:gd name="T107" fmla="*/ 46 h 528"/>
                <a:gd name="T108" fmla="*/ 25 w 138"/>
                <a:gd name="T109" fmla="*/ 36 h 528"/>
                <a:gd name="T110" fmla="*/ 21 w 138"/>
                <a:gd name="T111" fmla="*/ 27 h 528"/>
                <a:gd name="T112" fmla="*/ 18 w 138"/>
                <a:gd name="T113" fmla="*/ 17 h 528"/>
                <a:gd name="T114" fmla="*/ 15 w 138"/>
                <a:gd name="T115" fmla="*/ 10 h 528"/>
                <a:gd name="T116" fmla="*/ 12 w 138"/>
                <a:gd name="T117" fmla="*/ 4 h 528"/>
                <a:gd name="T118" fmla="*/ 11 w 138"/>
                <a:gd name="T119" fmla="*/ 0 h 5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528"/>
                <a:gd name="T182" fmla="*/ 138 w 138"/>
                <a:gd name="T183" fmla="*/ 528 h 5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528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7" y="32"/>
                  </a:lnTo>
                  <a:lnTo>
                    <a:pt x="9" y="35"/>
                  </a:lnTo>
                  <a:lnTo>
                    <a:pt x="11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2" y="65"/>
                  </a:lnTo>
                  <a:lnTo>
                    <a:pt x="24" y="70"/>
                  </a:lnTo>
                  <a:lnTo>
                    <a:pt x="25" y="78"/>
                  </a:lnTo>
                  <a:lnTo>
                    <a:pt x="29" y="83"/>
                  </a:lnTo>
                  <a:lnTo>
                    <a:pt x="31" y="91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8" y="109"/>
                  </a:lnTo>
                  <a:lnTo>
                    <a:pt x="42" y="116"/>
                  </a:lnTo>
                  <a:lnTo>
                    <a:pt x="44" y="122"/>
                  </a:lnTo>
                  <a:lnTo>
                    <a:pt x="47" y="127"/>
                  </a:lnTo>
                  <a:lnTo>
                    <a:pt x="49" y="133"/>
                  </a:lnTo>
                  <a:lnTo>
                    <a:pt x="53" y="138"/>
                  </a:lnTo>
                  <a:lnTo>
                    <a:pt x="55" y="144"/>
                  </a:lnTo>
                  <a:lnTo>
                    <a:pt x="59" y="148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8" y="166"/>
                  </a:lnTo>
                  <a:lnTo>
                    <a:pt x="70" y="172"/>
                  </a:lnTo>
                  <a:lnTo>
                    <a:pt x="71" y="175"/>
                  </a:lnTo>
                  <a:lnTo>
                    <a:pt x="73" y="181"/>
                  </a:lnTo>
                  <a:lnTo>
                    <a:pt x="77" y="185"/>
                  </a:lnTo>
                  <a:lnTo>
                    <a:pt x="79" y="190"/>
                  </a:lnTo>
                  <a:lnTo>
                    <a:pt x="81" y="197"/>
                  </a:lnTo>
                  <a:lnTo>
                    <a:pt x="83" y="201"/>
                  </a:lnTo>
                  <a:lnTo>
                    <a:pt x="84" y="207"/>
                  </a:lnTo>
                  <a:lnTo>
                    <a:pt x="86" y="212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5" y="245"/>
                  </a:lnTo>
                  <a:lnTo>
                    <a:pt x="97" y="251"/>
                  </a:lnTo>
                  <a:lnTo>
                    <a:pt x="99" y="258"/>
                  </a:lnTo>
                  <a:lnTo>
                    <a:pt x="99" y="264"/>
                  </a:lnTo>
                  <a:lnTo>
                    <a:pt x="101" y="271"/>
                  </a:lnTo>
                  <a:lnTo>
                    <a:pt x="101" y="279"/>
                  </a:lnTo>
                  <a:lnTo>
                    <a:pt x="103" y="286"/>
                  </a:lnTo>
                  <a:lnTo>
                    <a:pt x="103" y="293"/>
                  </a:lnTo>
                  <a:lnTo>
                    <a:pt x="105" y="301"/>
                  </a:lnTo>
                  <a:lnTo>
                    <a:pt x="105" y="306"/>
                  </a:lnTo>
                  <a:lnTo>
                    <a:pt x="105" y="314"/>
                  </a:lnTo>
                  <a:lnTo>
                    <a:pt x="105" y="323"/>
                  </a:lnTo>
                  <a:lnTo>
                    <a:pt x="105" y="330"/>
                  </a:lnTo>
                  <a:lnTo>
                    <a:pt x="105" y="338"/>
                  </a:lnTo>
                  <a:lnTo>
                    <a:pt x="105" y="345"/>
                  </a:lnTo>
                  <a:lnTo>
                    <a:pt x="103" y="352"/>
                  </a:lnTo>
                  <a:lnTo>
                    <a:pt x="103" y="360"/>
                  </a:lnTo>
                  <a:lnTo>
                    <a:pt x="103" y="365"/>
                  </a:lnTo>
                  <a:lnTo>
                    <a:pt x="101" y="373"/>
                  </a:lnTo>
                  <a:lnTo>
                    <a:pt x="99" y="380"/>
                  </a:lnTo>
                  <a:lnTo>
                    <a:pt x="97" y="387"/>
                  </a:lnTo>
                  <a:lnTo>
                    <a:pt x="94" y="395"/>
                  </a:lnTo>
                  <a:lnTo>
                    <a:pt x="92" y="402"/>
                  </a:lnTo>
                  <a:lnTo>
                    <a:pt x="88" y="410"/>
                  </a:lnTo>
                  <a:lnTo>
                    <a:pt x="84" y="417"/>
                  </a:lnTo>
                  <a:lnTo>
                    <a:pt x="81" y="422"/>
                  </a:lnTo>
                  <a:lnTo>
                    <a:pt x="77" y="430"/>
                  </a:lnTo>
                  <a:lnTo>
                    <a:pt x="75" y="435"/>
                  </a:lnTo>
                  <a:lnTo>
                    <a:pt x="71" y="443"/>
                  </a:lnTo>
                  <a:lnTo>
                    <a:pt x="68" y="448"/>
                  </a:lnTo>
                  <a:lnTo>
                    <a:pt x="62" y="456"/>
                  </a:lnTo>
                  <a:lnTo>
                    <a:pt x="59" y="461"/>
                  </a:lnTo>
                  <a:lnTo>
                    <a:pt x="55" y="469"/>
                  </a:lnTo>
                  <a:lnTo>
                    <a:pt x="49" y="472"/>
                  </a:lnTo>
                  <a:lnTo>
                    <a:pt x="47" y="480"/>
                  </a:lnTo>
                  <a:lnTo>
                    <a:pt x="42" y="483"/>
                  </a:lnTo>
                  <a:lnTo>
                    <a:pt x="40" y="491"/>
                  </a:lnTo>
                  <a:lnTo>
                    <a:pt x="33" y="498"/>
                  </a:lnTo>
                  <a:lnTo>
                    <a:pt x="27" y="507"/>
                  </a:lnTo>
                  <a:lnTo>
                    <a:pt x="22" y="513"/>
                  </a:lnTo>
                  <a:lnTo>
                    <a:pt x="18" y="516"/>
                  </a:lnTo>
                  <a:lnTo>
                    <a:pt x="14" y="520"/>
                  </a:lnTo>
                  <a:lnTo>
                    <a:pt x="14" y="522"/>
                  </a:lnTo>
                  <a:lnTo>
                    <a:pt x="53" y="528"/>
                  </a:lnTo>
                  <a:lnTo>
                    <a:pt x="53" y="526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64" y="516"/>
                  </a:lnTo>
                  <a:lnTo>
                    <a:pt x="70" y="509"/>
                  </a:lnTo>
                  <a:lnTo>
                    <a:pt x="77" y="502"/>
                  </a:lnTo>
                  <a:lnTo>
                    <a:pt x="79" y="496"/>
                  </a:lnTo>
                  <a:lnTo>
                    <a:pt x="84" y="491"/>
                  </a:lnTo>
                  <a:lnTo>
                    <a:pt x="86" y="487"/>
                  </a:lnTo>
                  <a:lnTo>
                    <a:pt x="92" y="481"/>
                  </a:lnTo>
                  <a:lnTo>
                    <a:pt x="94" y="476"/>
                  </a:lnTo>
                  <a:lnTo>
                    <a:pt x="99" y="470"/>
                  </a:lnTo>
                  <a:lnTo>
                    <a:pt x="103" y="465"/>
                  </a:lnTo>
                  <a:lnTo>
                    <a:pt x="106" y="457"/>
                  </a:lnTo>
                  <a:lnTo>
                    <a:pt x="110" y="450"/>
                  </a:lnTo>
                  <a:lnTo>
                    <a:pt x="112" y="445"/>
                  </a:lnTo>
                  <a:lnTo>
                    <a:pt x="116" y="437"/>
                  </a:lnTo>
                  <a:lnTo>
                    <a:pt x="119" y="430"/>
                  </a:lnTo>
                  <a:lnTo>
                    <a:pt x="123" y="421"/>
                  </a:lnTo>
                  <a:lnTo>
                    <a:pt x="125" y="413"/>
                  </a:lnTo>
                  <a:lnTo>
                    <a:pt x="129" y="406"/>
                  </a:lnTo>
                  <a:lnTo>
                    <a:pt x="130" y="397"/>
                  </a:lnTo>
                  <a:lnTo>
                    <a:pt x="130" y="393"/>
                  </a:lnTo>
                  <a:lnTo>
                    <a:pt x="132" y="387"/>
                  </a:lnTo>
                  <a:lnTo>
                    <a:pt x="132" y="384"/>
                  </a:lnTo>
                  <a:lnTo>
                    <a:pt x="134" y="378"/>
                  </a:lnTo>
                  <a:lnTo>
                    <a:pt x="136" y="369"/>
                  </a:lnTo>
                  <a:lnTo>
                    <a:pt x="138" y="362"/>
                  </a:lnTo>
                  <a:lnTo>
                    <a:pt x="138" y="356"/>
                  </a:lnTo>
                  <a:lnTo>
                    <a:pt x="138" y="351"/>
                  </a:lnTo>
                  <a:lnTo>
                    <a:pt x="138" y="347"/>
                  </a:lnTo>
                  <a:lnTo>
                    <a:pt x="138" y="341"/>
                  </a:lnTo>
                  <a:lnTo>
                    <a:pt x="138" y="336"/>
                  </a:lnTo>
                  <a:lnTo>
                    <a:pt x="138" y="332"/>
                  </a:lnTo>
                  <a:lnTo>
                    <a:pt x="138" y="327"/>
                  </a:lnTo>
                  <a:lnTo>
                    <a:pt x="138" y="323"/>
                  </a:lnTo>
                  <a:lnTo>
                    <a:pt x="138" y="317"/>
                  </a:lnTo>
                  <a:lnTo>
                    <a:pt x="138" y="314"/>
                  </a:lnTo>
                  <a:lnTo>
                    <a:pt x="138" y="308"/>
                  </a:lnTo>
                  <a:lnTo>
                    <a:pt x="138" y="304"/>
                  </a:lnTo>
                  <a:lnTo>
                    <a:pt x="136" y="295"/>
                  </a:lnTo>
                  <a:lnTo>
                    <a:pt x="136" y="288"/>
                  </a:lnTo>
                  <a:lnTo>
                    <a:pt x="134" y="279"/>
                  </a:lnTo>
                  <a:lnTo>
                    <a:pt x="132" y="269"/>
                  </a:lnTo>
                  <a:lnTo>
                    <a:pt x="130" y="262"/>
                  </a:lnTo>
                  <a:lnTo>
                    <a:pt x="129" y="255"/>
                  </a:lnTo>
                  <a:lnTo>
                    <a:pt x="127" y="247"/>
                  </a:lnTo>
                  <a:lnTo>
                    <a:pt x="125" y="240"/>
                  </a:lnTo>
                  <a:lnTo>
                    <a:pt x="121" y="233"/>
                  </a:lnTo>
                  <a:lnTo>
                    <a:pt x="119" y="227"/>
                  </a:lnTo>
                  <a:lnTo>
                    <a:pt x="118" y="220"/>
                  </a:lnTo>
                  <a:lnTo>
                    <a:pt x="116" y="212"/>
                  </a:lnTo>
                  <a:lnTo>
                    <a:pt x="112" y="207"/>
                  </a:lnTo>
                  <a:lnTo>
                    <a:pt x="110" y="201"/>
                  </a:lnTo>
                  <a:lnTo>
                    <a:pt x="108" y="196"/>
                  </a:lnTo>
                  <a:lnTo>
                    <a:pt x="105" y="190"/>
                  </a:lnTo>
                  <a:lnTo>
                    <a:pt x="103" y="185"/>
                  </a:lnTo>
                  <a:lnTo>
                    <a:pt x="101" y="181"/>
                  </a:lnTo>
                  <a:lnTo>
                    <a:pt x="97" y="175"/>
                  </a:lnTo>
                  <a:lnTo>
                    <a:pt x="95" y="170"/>
                  </a:lnTo>
                  <a:lnTo>
                    <a:pt x="94" y="166"/>
                  </a:lnTo>
                  <a:lnTo>
                    <a:pt x="92" y="162"/>
                  </a:lnTo>
                  <a:lnTo>
                    <a:pt x="88" y="155"/>
                  </a:lnTo>
                  <a:lnTo>
                    <a:pt x="84" y="151"/>
                  </a:lnTo>
                  <a:lnTo>
                    <a:pt x="81" y="146"/>
                  </a:lnTo>
                  <a:lnTo>
                    <a:pt x="77" y="138"/>
                  </a:lnTo>
                  <a:lnTo>
                    <a:pt x="75" y="133"/>
                  </a:lnTo>
                  <a:lnTo>
                    <a:pt x="73" y="127"/>
                  </a:lnTo>
                  <a:lnTo>
                    <a:pt x="70" y="122"/>
                  </a:lnTo>
                  <a:lnTo>
                    <a:pt x="68" y="118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60" y="98"/>
                  </a:lnTo>
                  <a:lnTo>
                    <a:pt x="59" y="92"/>
                  </a:lnTo>
                  <a:lnTo>
                    <a:pt x="55" y="85"/>
                  </a:lnTo>
                  <a:lnTo>
                    <a:pt x="53" y="79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4" y="59"/>
                  </a:lnTo>
                  <a:lnTo>
                    <a:pt x="42" y="54"/>
                  </a:lnTo>
                  <a:lnTo>
                    <a:pt x="40" y="46"/>
                  </a:lnTo>
                  <a:lnTo>
                    <a:pt x="36" y="41"/>
                  </a:lnTo>
                  <a:lnTo>
                    <a:pt x="35" y="35"/>
                  </a:lnTo>
                  <a:lnTo>
                    <a:pt x="33" y="30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44"/>
            <p:cNvSpPr>
              <a:spLocks/>
            </p:cNvSpPr>
            <p:nvPr/>
          </p:nvSpPr>
          <p:spPr bwMode="auto">
            <a:xfrm>
              <a:off x="5022" y="3186"/>
              <a:ext cx="45" cy="89"/>
            </a:xfrm>
            <a:custGeom>
              <a:avLst/>
              <a:gdLst>
                <a:gd name="T0" fmla="*/ 6 w 88"/>
                <a:gd name="T1" fmla="*/ 12 h 177"/>
                <a:gd name="T2" fmla="*/ 9 w 88"/>
                <a:gd name="T3" fmla="*/ 11 h 177"/>
                <a:gd name="T4" fmla="*/ 15 w 88"/>
                <a:gd name="T5" fmla="*/ 10 h 177"/>
                <a:gd name="T6" fmla="*/ 24 w 88"/>
                <a:gd name="T7" fmla="*/ 13 h 177"/>
                <a:gd name="T8" fmla="*/ 29 w 88"/>
                <a:gd name="T9" fmla="*/ 20 h 177"/>
                <a:gd name="T10" fmla="*/ 31 w 88"/>
                <a:gd name="T11" fmla="*/ 25 h 177"/>
                <a:gd name="T12" fmla="*/ 33 w 88"/>
                <a:gd name="T13" fmla="*/ 34 h 177"/>
                <a:gd name="T14" fmla="*/ 33 w 88"/>
                <a:gd name="T15" fmla="*/ 41 h 177"/>
                <a:gd name="T16" fmla="*/ 33 w 88"/>
                <a:gd name="T17" fmla="*/ 46 h 177"/>
                <a:gd name="T18" fmla="*/ 33 w 88"/>
                <a:gd name="T19" fmla="*/ 52 h 177"/>
                <a:gd name="T20" fmla="*/ 32 w 88"/>
                <a:gd name="T21" fmla="*/ 61 h 177"/>
                <a:gd name="T22" fmla="*/ 32 w 88"/>
                <a:gd name="T23" fmla="*/ 67 h 177"/>
                <a:gd name="T24" fmla="*/ 31 w 88"/>
                <a:gd name="T25" fmla="*/ 70 h 177"/>
                <a:gd name="T26" fmla="*/ 40 w 88"/>
                <a:gd name="T27" fmla="*/ 89 h 177"/>
                <a:gd name="T28" fmla="*/ 40 w 88"/>
                <a:gd name="T29" fmla="*/ 86 h 177"/>
                <a:gd name="T30" fmla="*/ 41 w 88"/>
                <a:gd name="T31" fmla="*/ 79 h 177"/>
                <a:gd name="T32" fmla="*/ 42 w 88"/>
                <a:gd name="T33" fmla="*/ 73 h 177"/>
                <a:gd name="T34" fmla="*/ 43 w 88"/>
                <a:gd name="T35" fmla="*/ 68 h 177"/>
                <a:gd name="T36" fmla="*/ 44 w 88"/>
                <a:gd name="T37" fmla="*/ 61 h 177"/>
                <a:gd name="T38" fmla="*/ 44 w 88"/>
                <a:gd name="T39" fmla="*/ 56 h 177"/>
                <a:gd name="T40" fmla="*/ 44 w 88"/>
                <a:gd name="T41" fmla="*/ 48 h 177"/>
                <a:gd name="T42" fmla="*/ 45 w 88"/>
                <a:gd name="T43" fmla="*/ 42 h 177"/>
                <a:gd name="T44" fmla="*/ 44 w 88"/>
                <a:gd name="T45" fmla="*/ 34 h 177"/>
                <a:gd name="T46" fmla="*/ 44 w 88"/>
                <a:gd name="T47" fmla="*/ 29 h 177"/>
                <a:gd name="T48" fmla="*/ 43 w 88"/>
                <a:gd name="T49" fmla="*/ 22 h 177"/>
                <a:gd name="T50" fmla="*/ 42 w 88"/>
                <a:gd name="T51" fmla="*/ 18 h 177"/>
                <a:gd name="T52" fmla="*/ 38 w 88"/>
                <a:gd name="T53" fmla="*/ 10 h 177"/>
                <a:gd name="T54" fmla="*/ 31 w 88"/>
                <a:gd name="T55" fmla="*/ 5 h 177"/>
                <a:gd name="T56" fmla="*/ 26 w 88"/>
                <a:gd name="T57" fmla="*/ 2 h 177"/>
                <a:gd name="T58" fmla="*/ 19 w 88"/>
                <a:gd name="T59" fmla="*/ 0 h 177"/>
                <a:gd name="T60" fmla="*/ 13 w 88"/>
                <a:gd name="T61" fmla="*/ 0 h 177"/>
                <a:gd name="T62" fmla="*/ 8 w 88"/>
                <a:gd name="T63" fmla="*/ 0 h 177"/>
                <a:gd name="T64" fmla="*/ 4 w 88"/>
                <a:gd name="T65" fmla="*/ 1 h 177"/>
                <a:gd name="T66" fmla="*/ 0 w 88"/>
                <a:gd name="T67" fmla="*/ 2 h 177"/>
                <a:gd name="T68" fmla="*/ 6 w 88"/>
                <a:gd name="T69" fmla="*/ 13 h 1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177"/>
                <a:gd name="T107" fmla="*/ 88 w 88"/>
                <a:gd name="T108" fmla="*/ 177 h 1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177">
                  <a:moveTo>
                    <a:pt x="11" y="26"/>
                  </a:moveTo>
                  <a:lnTo>
                    <a:pt x="11" y="24"/>
                  </a:lnTo>
                  <a:lnTo>
                    <a:pt x="15" y="24"/>
                  </a:lnTo>
                  <a:lnTo>
                    <a:pt x="18" y="22"/>
                  </a:lnTo>
                  <a:lnTo>
                    <a:pt x="24" y="22"/>
                  </a:lnTo>
                  <a:lnTo>
                    <a:pt x="29" y="20"/>
                  </a:lnTo>
                  <a:lnTo>
                    <a:pt x="37" y="24"/>
                  </a:lnTo>
                  <a:lnTo>
                    <a:pt x="46" y="26"/>
                  </a:lnTo>
                  <a:lnTo>
                    <a:pt x="53" y="33"/>
                  </a:lnTo>
                  <a:lnTo>
                    <a:pt x="57" y="39"/>
                  </a:lnTo>
                  <a:lnTo>
                    <a:pt x="61" y="44"/>
                  </a:lnTo>
                  <a:lnTo>
                    <a:pt x="61" y="50"/>
                  </a:lnTo>
                  <a:lnTo>
                    <a:pt x="64" y="59"/>
                  </a:lnTo>
                  <a:lnTo>
                    <a:pt x="64" y="68"/>
                  </a:lnTo>
                  <a:lnTo>
                    <a:pt x="64" y="78"/>
                  </a:lnTo>
                  <a:lnTo>
                    <a:pt x="64" y="81"/>
                  </a:lnTo>
                  <a:lnTo>
                    <a:pt x="64" y="87"/>
                  </a:lnTo>
                  <a:lnTo>
                    <a:pt x="64" y="91"/>
                  </a:lnTo>
                  <a:lnTo>
                    <a:pt x="66" y="96"/>
                  </a:lnTo>
                  <a:lnTo>
                    <a:pt x="64" y="103"/>
                  </a:lnTo>
                  <a:lnTo>
                    <a:pt x="64" y="115"/>
                  </a:lnTo>
                  <a:lnTo>
                    <a:pt x="63" y="122"/>
                  </a:lnTo>
                  <a:lnTo>
                    <a:pt x="63" y="129"/>
                  </a:lnTo>
                  <a:lnTo>
                    <a:pt x="63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79" y="177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79" y="164"/>
                  </a:lnTo>
                  <a:lnTo>
                    <a:pt x="81" y="157"/>
                  </a:lnTo>
                  <a:lnTo>
                    <a:pt x="81" y="151"/>
                  </a:lnTo>
                  <a:lnTo>
                    <a:pt x="83" y="146"/>
                  </a:lnTo>
                  <a:lnTo>
                    <a:pt x="83" y="140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7" y="111"/>
                  </a:lnTo>
                  <a:lnTo>
                    <a:pt x="87" y="103"/>
                  </a:lnTo>
                  <a:lnTo>
                    <a:pt x="87" y="96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63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5" y="44"/>
                  </a:lnTo>
                  <a:lnTo>
                    <a:pt x="83" y="41"/>
                  </a:lnTo>
                  <a:lnTo>
                    <a:pt x="83" y="35"/>
                  </a:lnTo>
                  <a:lnTo>
                    <a:pt x="77" y="26"/>
                  </a:lnTo>
                  <a:lnTo>
                    <a:pt x="74" y="20"/>
                  </a:lnTo>
                  <a:lnTo>
                    <a:pt x="68" y="15"/>
                  </a:lnTo>
                  <a:lnTo>
                    <a:pt x="61" y="9"/>
                  </a:lnTo>
                  <a:lnTo>
                    <a:pt x="55" y="6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45"/>
            <p:cNvSpPr>
              <a:spLocks/>
            </p:cNvSpPr>
            <p:nvPr/>
          </p:nvSpPr>
          <p:spPr bwMode="auto">
            <a:xfrm>
              <a:off x="4621" y="3473"/>
              <a:ext cx="749" cy="616"/>
            </a:xfrm>
            <a:custGeom>
              <a:avLst/>
              <a:gdLst>
                <a:gd name="T0" fmla="*/ 35 w 1497"/>
                <a:gd name="T1" fmla="*/ 278 h 1233"/>
                <a:gd name="T2" fmla="*/ 44 w 1497"/>
                <a:gd name="T3" fmla="*/ 215 h 1233"/>
                <a:gd name="T4" fmla="*/ 58 w 1497"/>
                <a:gd name="T5" fmla="*/ 196 h 1233"/>
                <a:gd name="T6" fmla="*/ 57 w 1497"/>
                <a:gd name="T7" fmla="*/ 254 h 1233"/>
                <a:gd name="T8" fmla="*/ 39 w 1497"/>
                <a:gd name="T9" fmla="*/ 318 h 1233"/>
                <a:gd name="T10" fmla="*/ 98 w 1497"/>
                <a:gd name="T11" fmla="*/ 322 h 1233"/>
                <a:gd name="T12" fmla="*/ 206 w 1497"/>
                <a:gd name="T13" fmla="*/ 334 h 1233"/>
                <a:gd name="T14" fmla="*/ 303 w 1497"/>
                <a:gd name="T15" fmla="*/ 358 h 1233"/>
                <a:gd name="T16" fmla="*/ 349 w 1497"/>
                <a:gd name="T17" fmla="*/ 365 h 1233"/>
                <a:gd name="T18" fmla="*/ 403 w 1497"/>
                <a:gd name="T19" fmla="*/ 347 h 1233"/>
                <a:gd name="T20" fmla="*/ 464 w 1497"/>
                <a:gd name="T21" fmla="*/ 331 h 1233"/>
                <a:gd name="T22" fmla="*/ 493 w 1497"/>
                <a:gd name="T23" fmla="*/ 302 h 1233"/>
                <a:gd name="T24" fmla="*/ 490 w 1497"/>
                <a:gd name="T25" fmla="*/ 248 h 1233"/>
                <a:gd name="T26" fmla="*/ 476 w 1497"/>
                <a:gd name="T27" fmla="*/ 177 h 1233"/>
                <a:gd name="T28" fmla="*/ 479 w 1497"/>
                <a:gd name="T29" fmla="*/ 139 h 1233"/>
                <a:gd name="T30" fmla="*/ 494 w 1497"/>
                <a:gd name="T31" fmla="*/ 189 h 1233"/>
                <a:gd name="T32" fmla="*/ 504 w 1497"/>
                <a:gd name="T33" fmla="*/ 259 h 1233"/>
                <a:gd name="T34" fmla="*/ 510 w 1497"/>
                <a:gd name="T35" fmla="*/ 310 h 1233"/>
                <a:gd name="T36" fmla="*/ 567 w 1497"/>
                <a:gd name="T37" fmla="*/ 300 h 1233"/>
                <a:gd name="T38" fmla="*/ 555 w 1497"/>
                <a:gd name="T39" fmla="*/ 236 h 1233"/>
                <a:gd name="T40" fmla="*/ 551 w 1497"/>
                <a:gd name="T41" fmla="*/ 184 h 1233"/>
                <a:gd name="T42" fmla="*/ 540 w 1497"/>
                <a:gd name="T43" fmla="*/ 133 h 1233"/>
                <a:gd name="T44" fmla="*/ 505 w 1497"/>
                <a:gd name="T45" fmla="*/ 86 h 1233"/>
                <a:gd name="T46" fmla="*/ 456 w 1497"/>
                <a:gd name="T47" fmla="*/ 71 h 1233"/>
                <a:gd name="T48" fmla="*/ 455 w 1497"/>
                <a:gd name="T49" fmla="*/ 18 h 1233"/>
                <a:gd name="T50" fmla="*/ 464 w 1497"/>
                <a:gd name="T51" fmla="*/ 22 h 1233"/>
                <a:gd name="T52" fmla="*/ 473 w 1497"/>
                <a:gd name="T53" fmla="*/ 67 h 1233"/>
                <a:gd name="T54" fmla="*/ 528 w 1497"/>
                <a:gd name="T55" fmla="*/ 92 h 1233"/>
                <a:gd name="T56" fmla="*/ 579 w 1497"/>
                <a:gd name="T57" fmla="*/ 98 h 1233"/>
                <a:gd name="T58" fmla="*/ 586 w 1497"/>
                <a:gd name="T59" fmla="*/ 111 h 1233"/>
                <a:gd name="T60" fmla="*/ 554 w 1497"/>
                <a:gd name="T61" fmla="*/ 132 h 1233"/>
                <a:gd name="T62" fmla="*/ 563 w 1497"/>
                <a:gd name="T63" fmla="*/ 187 h 1233"/>
                <a:gd name="T64" fmla="*/ 572 w 1497"/>
                <a:gd name="T65" fmla="*/ 260 h 1233"/>
                <a:gd name="T66" fmla="*/ 588 w 1497"/>
                <a:gd name="T67" fmla="*/ 307 h 1233"/>
                <a:gd name="T68" fmla="*/ 634 w 1497"/>
                <a:gd name="T69" fmla="*/ 344 h 1233"/>
                <a:gd name="T70" fmla="*/ 698 w 1497"/>
                <a:gd name="T71" fmla="*/ 336 h 1233"/>
                <a:gd name="T72" fmla="*/ 732 w 1497"/>
                <a:gd name="T73" fmla="*/ 293 h 1233"/>
                <a:gd name="T74" fmla="*/ 720 w 1497"/>
                <a:gd name="T75" fmla="*/ 225 h 1233"/>
                <a:gd name="T76" fmla="*/ 671 w 1497"/>
                <a:gd name="T77" fmla="*/ 151 h 1233"/>
                <a:gd name="T78" fmla="*/ 635 w 1497"/>
                <a:gd name="T79" fmla="*/ 96 h 1233"/>
                <a:gd name="T80" fmla="*/ 675 w 1497"/>
                <a:gd name="T81" fmla="*/ 128 h 1233"/>
                <a:gd name="T82" fmla="*/ 704 w 1497"/>
                <a:gd name="T83" fmla="*/ 176 h 1233"/>
                <a:gd name="T84" fmla="*/ 733 w 1497"/>
                <a:gd name="T85" fmla="*/ 228 h 1233"/>
                <a:gd name="T86" fmla="*/ 748 w 1497"/>
                <a:gd name="T87" fmla="*/ 286 h 1233"/>
                <a:gd name="T88" fmla="*/ 729 w 1497"/>
                <a:gd name="T89" fmla="*/ 332 h 1233"/>
                <a:gd name="T90" fmla="*/ 671 w 1497"/>
                <a:gd name="T91" fmla="*/ 356 h 1233"/>
                <a:gd name="T92" fmla="*/ 613 w 1497"/>
                <a:gd name="T93" fmla="*/ 347 h 1233"/>
                <a:gd name="T94" fmla="*/ 563 w 1497"/>
                <a:gd name="T95" fmla="*/ 339 h 1233"/>
                <a:gd name="T96" fmla="*/ 502 w 1497"/>
                <a:gd name="T97" fmla="*/ 338 h 1233"/>
                <a:gd name="T98" fmla="*/ 445 w 1497"/>
                <a:gd name="T99" fmla="*/ 346 h 1233"/>
                <a:gd name="T100" fmla="*/ 391 w 1497"/>
                <a:gd name="T101" fmla="*/ 364 h 1233"/>
                <a:gd name="T102" fmla="*/ 344 w 1497"/>
                <a:gd name="T103" fmla="*/ 381 h 1233"/>
                <a:gd name="T104" fmla="*/ 365 w 1497"/>
                <a:gd name="T105" fmla="*/ 436 h 1233"/>
                <a:gd name="T106" fmla="*/ 403 w 1497"/>
                <a:gd name="T107" fmla="*/ 531 h 1233"/>
                <a:gd name="T108" fmla="*/ 431 w 1497"/>
                <a:gd name="T109" fmla="*/ 606 h 1233"/>
                <a:gd name="T110" fmla="*/ 418 w 1497"/>
                <a:gd name="T111" fmla="*/ 586 h 1233"/>
                <a:gd name="T112" fmla="*/ 383 w 1497"/>
                <a:gd name="T113" fmla="*/ 502 h 1233"/>
                <a:gd name="T114" fmla="*/ 347 w 1497"/>
                <a:gd name="T115" fmla="*/ 417 h 1233"/>
                <a:gd name="T116" fmla="*/ 315 w 1497"/>
                <a:gd name="T117" fmla="*/ 379 h 1233"/>
                <a:gd name="T118" fmla="*/ 251 w 1497"/>
                <a:gd name="T119" fmla="*/ 358 h 1233"/>
                <a:gd name="T120" fmla="*/ 139 w 1497"/>
                <a:gd name="T121" fmla="*/ 339 h 1233"/>
                <a:gd name="T122" fmla="*/ 4 w 1497"/>
                <a:gd name="T123" fmla="*/ 320 h 1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7"/>
                <a:gd name="T187" fmla="*/ 0 h 1233"/>
                <a:gd name="T188" fmla="*/ 1497 w 1497"/>
                <a:gd name="T189" fmla="*/ 1233 h 1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7" h="1233">
                  <a:moveTo>
                    <a:pt x="7" y="641"/>
                  </a:moveTo>
                  <a:lnTo>
                    <a:pt x="11" y="643"/>
                  </a:lnTo>
                  <a:lnTo>
                    <a:pt x="16" y="643"/>
                  </a:lnTo>
                  <a:lnTo>
                    <a:pt x="22" y="643"/>
                  </a:lnTo>
                  <a:lnTo>
                    <a:pt x="24" y="639"/>
                  </a:lnTo>
                  <a:lnTo>
                    <a:pt x="28" y="637"/>
                  </a:lnTo>
                  <a:lnTo>
                    <a:pt x="33" y="632"/>
                  </a:lnTo>
                  <a:lnTo>
                    <a:pt x="39" y="626"/>
                  </a:lnTo>
                  <a:lnTo>
                    <a:pt x="42" y="619"/>
                  </a:lnTo>
                  <a:lnTo>
                    <a:pt x="48" y="612"/>
                  </a:lnTo>
                  <a:lnTo>
                    <a:pt x="50" y="606"/>
                  </a:lnTo>
                  <a:lnTo>
                    <a:pt x="53" y="601"/>
                  </a:lnTo>
                  <a:lnTo>
                    <a:pt x="57" y="593"/>
                  </a:lnTo>
                  <a:lnTo>
                    <a:pt x="61" y="588"/>
                  </a:lnTo>
                  <a:lnTo>
                    <a:pt x="63" y="580"/>
                  </a:lnTo>
                  <a:lnTo>
                    <a:pt x="66" y="573"/>
                  </a:lnTo>
                  <a:lnTo>
                    <a:pt x="68" y="564"/>
                  </a:lnTo>
                  <a:lnTo>
                    <a:pt x="70" y="556"/>
                  </a:lnTo>
                  <a:lnTo>
                    <a:pt x="72" y="547"/>
                  </a:lnTo>
                  <a:lnTo>
                    <a:pt x="75" y="538"/>
                  </a:lnTo>
                  <a:lnTo>
                    <a:pt x="75" y="529"/>
                  </a:lnTo>
                  <a:lnTo>
                    <a:pt x="79" y="521"/>
                  </a:lnTo>
                  <a:lnTo>
                    <a:pt x="79" y="516"/>
                  </a:lnTo>
                  <a:lnTo>
                    <a:pt x="79" y="510"/>
                  </a:lnTo>
                  <a:lnTo>
                    <a:pt x="81" y="507"/>
                  </a:lnTo>
                  <a:lnTo>
                    <a:pt x="81" y="503"/>
                  </a:lnTo>
                  <a:lnTo>
                    <a:pt x="81" y="497"/>
                  </a:lnTo>
                  <a:lnTo>
                    <a:pt x="83" y="492"/>
                  </a:lnTo>
                  <a:lnTo>
                    <a:pt x="83" y="488"/>
                  </a:lnTo>
                  <a:lnTo>
                    <a:pt x="85" y="484"/>
                  </a:lnTo>
                  <a:lnTo>
                    <a:pt x="85" y="475"/>
                  </a:lnTo>
                  <a:lnTo>
                    <a:pt x="85" y="466"/>
                  </a:lnTo>
                  <a:lnTo>
                    <a:pt x="87" y="457"/>
                  </a:lnTo>
                  <a:lnTo>
                    <a:pt x="88" y="449"/>
                  </a:lnTo>
                  <a:lnTo>
                    <a:pt x="88" y="440"/>
                  </a:lnTo>
                  <a:lnTo>
                    <a:pt x="88" y="431"/>
                  </a:lnTo>
                  <a:lnTo>
                    <a:pt x="88" y="424"/>
                  </a:lnTo>
                  <a:lnTo>
                    <a:pt x="90" y="418"/>
                  </a:lnTo>
                  <a:lnTo>
                    <a:pt x="90" y="411"/>
                  </a:lnTo>
                  <a:lnTo>
                    <a:pt x="90" y="403"/>
                  </a:lnTo>
                  <a:lnTo>
                    <a:pt x="92" y="396"/>
                  </a:lnTo>
                  <a:lnTo>
                    <a:pt x="92" y="392"/>
                  </a:lnTo>
                  <a:lnTo>
                    <a:pt x="92" y="387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4" y="376"/>
                  </a:lnTo>
                  <a:lnTo>
                    <a:pt x="98" y="370"/>
                  </a:lnTo>
                  <a:lnTo>
                    <a:pt x="99" y="370"/>
                  </a:lnTo>
                  <a:lnTo>
                    <a:pt x="107" y="368"/>
                  </a:lnTo>
                  <a:lnTo>
                    <a:pt x="110" y="370"/>
                  </a:lnTo>
                  <a:lnTo>
                    <a:pt x="112" y="374"/>
                  </a:lnTo>
                  <a:lnTo>
                    <a:pt x="114" y="381"/>
                  </a:lnTo>
                  <a:lnTo>
                    <a:pt x="114" y="385"/>
                  </a:lnTo>
                  <a:lnTo>
                    <a:pt x="116" y="392"/>
                  </a:lnTo>
                  <a:lnTo>
                    <a:pt x="116" y="396"/>
                  </a:lnTo>
                  <a:lnTo>
                    <a:pt x="116" y="400"/>
                  </a:lnTo>
                  <a:lnTo>
                    <a:pt x="118" y="405"/>
                  </a:lnTo>
                  <a:lnTo>
                    <a:pt x="118" y="409"/>
                  </a:lnTo>
                  <a:lnTo>
                    <a:pt x="118" y="414"/>
                  </a:lnTo>
                  <a:lnTo>
                    <a:pt x="118" y="418"/>
                  </a:lnTo>
                  <a:lnTo>
                    <a:pt x="118" y="424"/>
                  </a:lnTo>
                  <a:lnTo>
                    <a:pt x="120" y="431"/>
                  </a:lnTo>
                  <a:lnTo>
                    <a:pt x="120" y="437"/>
                  </a:lnTo>
                  <a:lnTo>
                    <a:pt x="120" y="444"/>
                  </a:lnTo>
                  <a:lnTo>
                    <a:pt x="120" y="451"/>
                  </a:lnTo>
                  <a:lnTo>
                    <a:pt x="120" y="461"/>
                  </a:lnTo>
                  <a:lnTo>
                    <a:pt x="118" y="468"/>
                  </a:lnTo>
                  <a:lnTo>
                    <a:pt x="118" y="475"/>
                  </a:lnTo>
                  <a:lnTo>
                    <a:pt x="116" y="483"/>
                  </a:lnTo>
                  <a:lnTo>
                    <a:pt x="116" y="492"/>
                  </a:lnTo>
                  <a:lnTo>
                    <a:pt x="116" y="499"/>
                  </a:lnTo>
                  <a:lnTo>
                    <a:pt x="114" y="508"/>
                  </a:lnTo>
                  <a:lnTo>
                    <a:pt x="114" y="516"/>
                  </a:lnTo>
                  <a:lnTo>
                    <a:pt x="114" y="525"/>
                  </a:lnTo>
                  <a:lnTo>
                    <a:pt x="112" y="532"/>
                  </a:lnTo>
                  <a:lnTo>
                    <a:pt x="110" y="542"/>
                  </a:lnTo>
                  <a:lnTo>
                    <a:pt x="109" y="549"/>
                  </a:lnTo>
                  <a:lnTo>
                    <a:pt x="107" y="558"/>
                  </a:lnTo>
                  <a:lnTo>
                    <a:pt x="105" y="566"/>
                  </a:lnTo>
                  <a:lnTo>
                    <a:pt x="103" y="573"/>
                  </a:lnTo>
                  <a:lnTo>
                    <a:pt x="101" y="582"/>
                  </a:lnTo>
                  <a:lnTo>
                    <a:pt x="99" y="590"/>
                  </a:lnTo>
                  <a:lnTo>
                    <a:pt x="98" y="597"/>
                  </a:lnTo>
                  <a:lnTo>
                    <a:pt x="94" y="602"/>
                  </a:lnTo>
                  <a:lnTo>
                    <a:pt x="92" y="610"/>
                  </a:lnTo>
                  <a:lnTo>
                    <a:pt x="90" y="615"/>
                  </a:lnTo>
                  <a:lnTo>
                    <a:pt x="87" y="621"/>
                  </a:lnTo>
                  <a:lnTo>
                    <a:pt x="85" y="626"/>
                  </a:lnTo>
                  <a:lnTo>
                    <a:pt x="81" y="632"/>
                  </a:lnTo>
                  <a:lnTo>
                    <a:pt x="77" y="637"/>
                  </a:lnTo>
                  <a:lnTo>
                    <a:pt x="79" y="637"/>
                  </a:lnTo>
                  <a:lnTo>
                    <a:pt x="83" y="637"/>
                  </a:lnTo>
                  <a:lnTo>
                    <a:pt x="85" y="637"/>
                  </a:lnTo>
                  <a:lnTo>
                    <a:pt x="90" y="637"/>
                  </a:lnTo>
                  <a:lnTo>
                    <a:pt x="94" y="637"/>
                  </a:lnTo>
                  <a:lnTo>
                    <a:pt x="99" y="637"/>
                  </a:lnTo>
                  <a:lnTo>
                    <a:pt x="103" y="637"/>
                  </a:lnTo>
                  <a:lnTo>
                    <a:pt x="110" y="637"/>
                  </a:lnTo>
                  <a:lnTo>
                    <a:pt x="116" y="637"/>
                  </a:lnTo>
                  <a:lnTo>
                    <a:pt x="123" y="637"/>
                  </a:lnTo>
                  <a:lnTo>
                    <a:pt x="131" y="637"/>
                  </a:lnTo>
                  <a:lnTo>
                    <a:pt x="138" y="639"/>
                  </a:lnTo>
                  <a:lnTo>
                    <a:pt x="147" y="639"/>
                  </a:lnTo>
                  <a:lnTo>
                    <a:pt x="157" y="641"/>
                  </a:lnTo>
                  <a:lnTo>
                    <a:pt x="164" y="641"/>
                  </a:lnTo>
                  <a:lnTo>
                    <a:pt x="175" y="643"/>
                  </a:lnTo>
                  <a:lnTo>
                    <a:pt x="184" y="643"/>
                  </a:lnTo>
                  <a:lnTo>
                    <a:pt x="195" y="645"/>
                  </a:lnTo>
                  <a:lnTo>
                    <a:pt x="205" y="645"/>
                  </a:lnTo>
                  <a:lnTo>
                    <a:pt x="216" y="645"/>
                  </a:lnTo>
                  <a:lnTo>
                    <a:pt x="227" y="647"/>
                  </a:lnTo>
                  <a:lnTo>
                    <a:pt x="240" y="649"/>
                  </a:lnTo>
                  <a:lnTo>
                    <a:pt x="251" y="649"/>
                  </a:lnTo>
                  <a:lnTo>
                    <a:pt x="262" y="650"/>
                  </a:lnTo>
                  <a:lnTo>
                    <a:pt x="275" y="650"/>
                  </a:lnTo>
                  <a:lnTo>
                    <a:pt x="286" y="652"/>
                  </a:lnTo>
                  <a:lnTo>
                    <a:pt x="299" y="654"/>
                  </a:lnTo>
                  <a:lnTo>
                    <a:pt x="311" y="656"/>
                  </a:lnTo>
                  <a:lnTo>
                    <a:pt x="323" y="656"/>
                  </a:lnTo>
                  <a:lnTo>
                    <a:pt x="337" y="660"/>
                  </a:lnTo>
                  <a:lnTo>
                    <a:pt x="348" y="660"/>
                  </a:lnTo>
                  <a:lnTo>
                    <a:pt x="361" y="661"/>
                  </a:lnTo>
                  <a:lnTo>
                    <a:pt x="374" y="663"/>
                  </a:lnTo>
                  <a:lnTo>
                    <a:pt x="387" y="665"/>
                  </a:lnTo>
                  <a:lnTo>
                    <a:pt x="400" y="667"/>
                  </a:lnTo>
                  <a:lnTo>
                    <a:pt x="411" y="669"/>
                  </a:lnTo>
                  <a:lnTo>
                    <a:pt x="424" y="671"/>
                  </a:lnTo>
                  <a:lnTo>
                    <a:pt x="437" y="673"/>
                  </a:lnTo>
                  <a:lnTo>
                    <a:pt x="448" y="674"/>
                  </a:lnTo>
                  <a:lnTo>
                    <a:pt x="461" y="678"/>
                  </a:lnTo>
                  <a:lnTo>
                    <a:pt x="472" y="680"/>
                  </a:lnTo>
                  <a:lnTo>
                    <a:pt x="485" y="682"/>
                  </a:lnTo>
                  <a:lnTo>
                    <a:pt x="496" y="684"/>
                  </a:lnTo>
                  <a:lnTo>
                    <a:pt x="507" y="687"/>
                  </a:lnTo>
                  <a:lnTo>
                    <a:pt x="518" y="689"/>
                  </a:lnTo>
                  <a:lnTo>
                    <a:pt x="529" y="693"/>
                  </a:lnTo>
                  <a:lnTo>
                    <a:pt x="538" y="695"/>
                  </a:lnTo>
                  <a:lnTo>
                    <a:pt x="549" y="698"/>
                  </a:lnTo>
                  <a:lnTo>
                    <a:pt x="559" y="700"/>
                  </a:lnTo>
                  <a:lnTo>
                    <a:pt x="570" y="704"/>
                  </a:lnTo>
                  <a:lnTo>
                    <a:pt x="577" y="706"/>
                  </a:lnTo>
                  <a:lnTo>
                    <a:pt x="586" y="709"/>
                  </a:lnTo>
                  <a:lnTo>
                    <a:pt x="595" y="713"/>
                  </a:lnTo>
                  <a:lnTo>
                    <a:pt x="605" y="717"/>
                  </a:lnTo>
                  <a:lnTo>
                    <a:pt x="610" y="719"/>
                  </a:lnTo>
                  <a:lnTo>
                    <a:pt x="618" y="724"/>
                  </a:lnTo>
                  <a:lnTo>
                    <a:pt x="625" y="726"/>
                  </a:lnTo>
                  <a:lnTo>
                    <a:pt x="630" y="732"/>
                  </a:lnTo>
                  <a:lnTo>
                    <a:pt x="636" y="733"/>
                  </a:lnTo>
                  <a:lnTo>
                    <a:pt x="642" y="739"/>
                  </a:lnTo>
                  <a:lnTo>
                    <a:pt x="645" y="743"/>
                  </a:lnTo>
                  <a:lnTo>
                    <a:pt x="651" y="746"/>
                  </a:lnTo>
                  <a:lnTo>
                    <a:pt x="653" y="744"/>
                  </a:lnTo>
                  <a:lnTo>
                    <a:pt x="654" y="743"/>
                  </a:lnTo>
                  <a:lnTo>
                    <a:pt x="660" y="743"/>
                  </a:lnTo>
                  <a:lnTo>
                    <a:pt x="664" y="741"/>
                  </a:lnTo>
                  <a:lnTo>
                    <a:pt x="671" y="737"/>
                  </a:lnTo>
                  <a:lnTo>
                    <a:pt x="678" y="735"/>
                  </a:lnTo>
                  <a:lnTo>
                    <a:pt x="688" y="733"/>
                  </a:lnTo>
                  <a:lnTo>
                    <a:pt x="691" y="730"/>
                  </a:lnTo>
                  <a:lnTo>
                    <a:pt x="697" y="730"/>
                  </a:lnTo>
                  <a:lnTo>
                    <a:pt x="701" y="726"/>
                  </a:lnTo>
                  <a:lnTo>
                    <a:pt x="706" y="726"/>
                  </a:lnTo>
                  <a:lnTo>
                    <a:pt x="712" y="724"/>
                  </a:lnTo>
                  <a:lnTo>
                    <a:pt x="715" y="722"/>
                  </a:lnTo>
                  <a:lnTo>
                    <a:pt x="723" y="720"/>
                  </a:lnTo>
                  <a:lnTo>
                    <a:pt x="728" y="719"/>
                  </a:lnTo>
                  <a:lnTo>
                    <a:pt x="734" y="717"/>
                  </a:lnTo>
                  <a:lnTo>
                    <a:pt x="741" y="715"/>
                  </a:lnTo>
                  <a:lnTo>
                    <a:pt x="747" y="713"/>
                  </a:lnTo>
                  <a:lnTo>
                    <a:pt x="752" y="711"/>
                  </a:lnTo>
                  <a:lnTo>
                    <a:pt x="760" y="708"/>
                  </a:lnTo>
                  <a:lnTo>
                    <a:pt x="765" y="708"/>
                  </a:lnTo>
                  <a:lnTo>
                    <a:pt x="772" y="706"/>
                  </a:lnTo>
                  <a:lnTo>
                    <a:pt x="780" y="704"/>
                  </a:lnTo>
                  <a:lnTo>
                    <a:pt x="785" y="700"/>
                  </a:lnTo>
                  <a:lnTo>
                    <a:pt x="793" y="698"/>
                  </a:lnTo>
                  <a:lnTo>
                    <a:pt x="798" y="696"/>
                  </a:lnTo>
                  <a:lnTo>
                    <a:pt x="806" y="695"/>
                  </a:lnTo>
                  <a:lnTo>
                    <a:pt x="813" y="691"/>
                  </a:lnTo>
                  <a:lnTo>
                    <a:pt x="819" y="689"/>
                  </a:lnTo>
                  <a:lnTo>
                    <a:pt x="826" y="687"/>
                  </a:lnTo>
                  <a:lnTo>
                    <a:pt x="833" y="685"/>
                  </a:lnTo>
                  <a:lnTo>
                    <a:pt x="841" y="684"/>
                  </a:lnTo>
                  <a:lnTo>
                    <a:pt x="846" y="682"/>
                  </a:lnTo>
                  <a:lnTo>
                    <a:pt x="854" y="680"/>
                  </a:lnTo>
                  <a:lnTo>
                    <a:pt x="861" y="678"/>
                  </a:lnTo>
                  <a:lnTo>
                    <a:pt x="868" y="676"/>
                  </a:lnTo>
                  <a:lnTo>
                    <a:pt x="874" y="674"/>
                  </a:lnTo>
                  <a:lnTo>
                    <a:pt x="881" y="673"/>
                  </a:lnTo>
                  <a:lnTo>
                    <a:pt x="889" y="673"/>
                  </a:lnTo>
                  <a:lnTo>
                    <a:pt x="894" y="669"/>
                  </a:lnTo>
                  <a:lnTo>
                    <a:pt x="902" y="667"/>
                  </a:lnTo>
                  <a:lnTo>
                    <a:pt x="907" y="665"/>
                  </a:lnTo>
                  <a:lnTo>
                    <a:pt x="914" y="665"/>
                  </a:lnTo>
                  <a:lnTo>
                    <a:pt x="920" y="663"/>
                  </a:lnTo>
                  <a:lnTo>
                    <a:pt x="927" y="663"/>
                  </a:lnTo>
                  <a:lnTo>
                    <a:pt x="933" y="661"/>
                  </a:lnTo>
                  <a:lnTo>
                    <a:pt x="940" y="660"/>
                  </a:lnTo>
                  <a:lnTo>
                    <a:pt x="944" y="658"/>
                  </a:lnTo>
                  <a:lnTo>
                    <a:pt x="951" y="658"/>
                  </a:lnTo>
                  <a:lnTo>
                    <a:pt x="957" y="656"/>
                  </a:lnTo>
                  <a:lnTo>
                    <a:pt x="962" y="656"/>
                  </a:lnTo>
                  <a:lnTo>
                    <a:pt x="968" y="656"/>
                  </a:lnTo>
                  <a:lnTo>
                    <a:pt x="972" y="654"/>
                  </a:lnTo>
                  <a:lnTo>
                    <a:pt x="977" y="654"/>
                  </a:lnTo>
                  <a:lnTo>
                    <a:pt x="983" y="654"/>
                  </a:lnTo>
                  <a:lnTo>
                    <a:pt x="983" y="652"/>
                  </a:lnTo>
                  <a:lnTo>
                    <a:pt x="984" y="645"/>
                  </a:lnTo>
                  <a:lnTo>
                    <a:pt x="984" y="639"/>
                  </a:lnTo>
                  <a:lnTo>
                    <a:pt x="984" y="634"/>
                  </a:lnTo>
                  <a:lnTo>
                    <a:pt x="986" y="626"/>
                  </a:lnTo>
                  <a:lnTo>
                    <a:pt x="986" y="621"/>
                  </a:lnTo>
                  <a:lnTo>
                    <a:pt x="986" y="612"/>
                  </a:lnTo>
                  <a:lnTo>
                    <a:pt x="986" y="604"/>
                  </a:lnTo>
                  <a:lnTo>
                    <a:pt x="986" y="595"/>
                  </a:lnTo>
                  <a:lnTo>
                    <a:pt x="986" y="588"/>
                  </a:lnTo>
                  <a:lnTo>
                    <a:pt x="986" y="582"/>
                  </a:lnTo>
                  <a:lnTo>
                    <a:pt x="986" y="577"/>
                  </a:lnTo>
                  <a:lnTo>
                    <a:pt x="986" y="573"/>
                  </a:lnTo>
                  <a:lnTo>
                    <a:pt x="986" y="567"/>
                  </a:lnTo>
                  <a:lnTo>
                    <a:pt x="986" y="564"/>
                  </a:lnTo>
                  <a:lnTo>
                    <a:pt x="986" y="558"/>
                  </a:lnTo>
                  <a:lnTo>
                    <a:pt x="986" y="555"/>
                  </a:lnTo>
                  <a:lnTo>
                    <a:pt x="986" y="549"/>
                  </a:lnTo>
                  <a:lnTo>
                    <a:pt x="986" y="543"/>
                  </a:lnTo>
                  <a:lnTo>
                    <a:pt x="984" y="538"/>
                  </a:lnTo>
                  <a:lnTo>
                    <a:pt x="984" y="532"/>
                  </a:lnTo>
                  <a:lnTo>
                    <a:pt x="983" y="527"/>
                  </a:lnTo>
                  <a:lnTo>
                    <a:pt x="981" y="519"/>
                  </a:lnTo>
                  <a:lnTo>
                    <a:pt x="981" y="512"/>
                  </a:lnTo>
                  <a:lnTo>
                    <a:pt x="979" y="505"/>
                  </a:lnTo>
                  <a:lnTo>
                    <a:pt x="979" y="497"/>
                  </a:lnTo>
                  <a:lnTo>
                    <a:pt x="977" y="490"/>
                  </a:lnTo>
                  <a:lnTo>
                    <a:pt x="975" y="483"/>
                  </a:lnTo>
                  <a:lnTo>
                    <a:pt x="973" y="473"/>
                  </a:lnTo>
                  <a:lnTo>
                    <a:pt x="972" y="466"/>
                  </a:lnTo>
                  <a:lnTo>
                    <a:pt x="970" y="457"/>
                  </a:lnTo>
                  <a:lnTo>
                    <a:pt x="968" y="449"/>
                  </a:lnTo>
                  <a:lnTo>
                    <a:pt x="968" y="440"/>
                  </a:lnTo>
                  <a:lnTo>
                    <a:pt x="966" y="433"/>
                  </a:lnTo>
                  <a:lnTo>
                    <a:pt x="964" y="424"/>
                  </a:lnTo>
                  <a:lnTo>
                    <a:pt x="962" y="416"/>
                  </a:lnTo>
                  <a:lnTo>
                    <a:pt x="961" y="407"/>
                  </a:lnTo>
                  <a:lnTo>
                    <a:pt x="959" y="400"/>
                  </a:lnTo>
                  <a:lnTo>
                    <a:pt x="959" y="390"/>
                  </a:lnTo>
                  <a:lnTo>
                    <a:pt x="957" y="383"/>
                  </a:lnTo>
                  <a:lnTo>
                    <a:pt x="955" y="376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1" y="355"/>
                  </a:lnTo>
                  <a:lnTo>
                    <a:pt x="951" y="350"/>
                  </a:lnTo>
                  <a:lnTo>
                    <a:pt x="951" y="344"/>
                  </a:lnTo>
                  <a:lnTo>
                    <a:pt x="949" y="341"/>
                  </a:lnTo>
                  <a:lnTo>
                    <a:pt x="949" y="335"/>
                  </a:lnTo>
                  <a:lnTo>
                    <a:pt x="949" y="331"/>
                  </a:lnTo>
                  <a:lnTo>
                    <a:pt x="949" y="330"/>
                  </a:lnTo>
                  <a:lnTo>
                    <a:pt x="948" y="322"/>
                  </a:lnTo>
                  <a:lnTo>
                    <a:pt x="948" y="317"/>
                  </a:lnTo>
                  <a:lnTo>
                    <a:pt x="948" y="311"/>
                  </a:lnTo>
                  <a:lnTo>
                    <a:pt x="948" y="306"/>
                  </a:lnTo>
                  <a:lnTo>
                    <a:pt x="946" y="300"/>
                  </a:lnTo>
                  <a:lnTo>
                    <a:pt x="946" y="295"/>
                  </a:lnTo>
                  <a:lnTo>
                    <a:pt x="948" y="291"/>
                  </a:lnTo>
                  <a:lnTo>
                    <a:pt x="948" y="287"/>
                  </a:lnTo>
                  <a:lnTo>
                    <a:pt x="948" y="280"/>
                  </a:lnTo>
                  <a:lnTo>
                    <a:pt x="951" y="274"/>
                  </a:lnTo>
                  <a:lnTo>
                    <a:pt x="953" y="274"/>
                  </a:lnTo>
                  <a:lnTo>
                    <a:pt x="957" y="278"/>
                  </a:lnTo>
                  <a:lnTo>
                    <a:pt x="961" y="282"/>
                  </a:lnTo>
                  <a:lnTo>
                    <a:pt x="964" y="291"/>
                  </a:lnTo>
                  <a:lnTo>
                    <a:pt x="966" y="295"/>
                  </a:lnTo>
                  <a:lnTo>
                    <a:pt x="968" y="300"/>
                  </a:lnTo>
                  <a:lnTo>
                    <a:pt x="968" y="304"/>
                  </a:lnTo>
                  <a:lnTo>
                    <a:pt x="970" y="309"/>
                  </a:lnTo>
                  <a:lnTo>
                    <a:pt x="972" y="315"/>
                  </a:lnTo>
                  <a:lnTo>
                    <a:pt x="973" y="322"/>
                  </a:lnTo>
                  <a:lnTo>
                    <a:pt x="975" y="330"/>
                  </a:lnTo>
                  <a:lnTo>
                    <a:pt x="977" y="337"/>
                  </a:lnTo>
                  <a:lnTo>
                    <a:pt x="979" y="344"/>
                  </a:lnTo>
                  <a:lnTo>
                    <a:pt x="981" y="354"/>
                  </a:lnTo>
                  <a:lnTo>
                    <a:pt x="981" y="357"/>
                  </a:lnTo>
                  <a:lnTo>
                    <a:pt x="983" y="361"/>
                  </a:lnTo>
                  <a:lnTo>
                    <a:pt x="984" y="366"/>
                  </a:lnTo>
                  <a:lnTo>
                    <a:pt x="986" y="370"/>
                  </a:lnTo>
                  <a:lnTo>
                    <a:pt x="986" y="376"/>
                  </a:lnTo>
                  <a:lnTo>
                    <a:pt x="988" y="379"/>
                  </a:lnTo>
                  <a:lnTo>
                    <a:pt x="988" y="385"/>
                  </a:lnTo>
                  <a:lnTo>
                    <a:pt x="990" y="392"/>
                  </a:lnTo>
                  <a:lnTo>
                    <a:pt x="992" y="398"/>
                  </a:lnTo>
                  <a:lnTo>
                    <a:pt x="994" y="405"/>
                  </a:lnTo>
                  <a:lnTo>
                    <a:pt x="994" y="413"/>
                  </a:lnTo>
                  <a:lnTo>
                    <a:pt x="996" y="422"/>
                  </a:lnTo>
                  <a:lnTo>
                    <a:pt x="996" y="429"/>
                  </a:lnTo>
                  <a:lnTo>
                    <a:pt x="997" y="437"/>
                  </a:lnTo>
                  <a:lnTo>
                    <a:pt x="999" y="444"/>
                  </a:lnTo>
                  <a:lnTo>
                    <a:pt x="1001" y="451"/>
                  </a:lnTo>
                  <a:lnTo>
                    <a:pt x="1001" y="461"/>
                  </a:lnTo>
                  <a:lnTo>
                    <a:pt x="1003" y="468"/>
                  </a:lnTo>
                  <a:lnTo>
                    <a:pt x="1003" y="477"/>
                  </a:lnTo>
                  <a:lnTo>
                    <a:pt x="1005" y="486"/>
                  </a:lnTo>
                  <a:lnTo>
                    <a:pt x="1005" y="494"/>
                  </a:lnTo>
                  <a:lnTo>
                    <a:pt x="1007" y="503"/>
                  </a:lnTo>
                  <a:lnTo>
                    <a:pt x="1007" y="510"/>
                  </a:lnTo>
                  <a:lnTo>
                    <a:pt x="1008" y="518"/>
                  </a:lnTo>
                  <a:lnTo>
                    <a:pt x="1010" y="525"/>
                  </a:lnTo>
                  <a:lnTo>
                    <a:pt x="1010" y="532"/>
                  </a:lnTo>
                  <a:lnTo>
                    <a:pt x="1010" y="540"/>
                  </a:lnTo>
                  <a:lnTo>
                    <a:pt x="1012" y="547"/>
                  </a:lnTo>
                  <a:lnTo>
                    <a:pt x="1012" y="553"/>
                  </a:lnTo>
                  <a:lnTo>
                    <a:pt x="1014" y="560"/>
                  </a:lnTo>
                  <a:lnTo>
                    <a:pt x="1014" y="566"/>
                  </a:lnTo>
                  <a:lnTo>
                    <a:pt x="1016" y="571"/>
                  </a:lnTo>
                  <a:lnTo>
                    <a:pt x="1016" y="575"/>
                  </a:lnTo>
                  <a:lnTo>
                    <a:pt x="1018" y="580"/>
                  </a:lnTo>
                  <a:lnTo>
                    <a:pt x="1018" y="584"/>
                  </a:lnTo>
                  <a:lnTo>
                    <a:pt x="1020" y="588"/>
                  </a:lnTo>
                  <a:lnTo>
                    <a:pt x="1020" y="593"/>
                  </a:lnTo>
                  <a:lnTo>
                    <a:pt x="1020" y="599"/>
                  </a:lnTo>
                  <a:lnTo>
                    <a:pt x="1020" y="604"/>
                  </a:lnTo>
                  <a:lnTo>
                    <a:pt x="1020" y="610"/>
                  </a:lnTo>
                  <a:lnTo>
                    <a:pt x="1020" y="615"/>
                  </a:lnTo>
                  <a:lnTo>
                    <a:pt x="1020" y="621"/>
                  </a:lnTo>
                  <a:lnTo>
                    <a:pt x="1020" y="626"/>
                  </a:lnTo>
                  <a:lnTo>
                    <a:pt x="1020" y="632"/>
                  </a:lnTo>
                  <a:lnTo>
                    <a:pt x="1020" y="639"/>
                  </a:lnTo>
                  <a:lnTo>
                    <a:pt x="1020" y="647"/>
                  </a:lnTo>
                  <a:lnTo>
                    <a:pt x="1020" y="650"/>
                  </a:lnTo>
                  <a:lnTo>
                    <a:pt x="1020" y="654"/>
                  </a:lnTo>
                  <a:lnTo>
                    <a:pt x="1178" y="660"/>
                  </a:lnTo>
                  <a:lnTo>
                    <a:pt x="1174" y="658"/>
                  </a:lnTo>
                  <a:lnTo>
                    <a:pt x="1169" y="650"/>
                  </a:lnTo>
                  <a:lnTo>
                    <a:pt x="1163" y="645"/>
                  </a:lnTo>
                  <a:lnTo>
                    <a:pt x="1158" y="641"/>
                  </a:lnTo>
                  <a:lnTo>
                    <a:pt x="1152" y="634"/>
                  </a:lnTo>
                  <a:lnTo>
                    <a:pt x="1149" y="626"/>
                  </a:lnTo>
                  <a:lnTo>
                    <a:pt x="1145" y="621"/>
                  </a:lnTo>
                  <a:lnTo>
                    <a:pt x="1143" y="617"/>
                  </a:lnTo>
                  <a:lnTo>
                    <a:pt x="1139" y="612"/>
                  </a:lnTo>
                  <a:lnTo>
                    <a:pt x="1136" y="608"/>
                  </a:lnTo>
                  <a:lnTo>
                    <a:pt x="1134" y="601"/>
                  </a:lnTo>
                  <a:lnTo>
                    <a:pt x="1132" y="597"/>
                  </a:lnTo>
                  <a:lnTo>
                    <a:pt x="1128" y="591"/>
                  </a:lnTo>
                  <a:lnTo>
                    <a:pt x="1126" y="584"/>
                  </a:lnTo>
                  <a:lnTo>
                    <a:pt x="1125" y="578"/>
                  </a:lnTo>
                  <a:lnTo>
                    <a:pt x="1121" y="571"/>
                  </a:lnTo>
                  <a:lnTo>
                    <a:pt x="1119" y="566"/>
                  </a:lnTo>
                  <a:lnTo>
                    <a:pt x="1119" y="558"/>
                  </a:lnTo>
                  <a:lnTo>
                    <a:pt x="1115" y="551"/>
                  </a:lnTo>
                  <a:lnTo>
                    <a:pt x="1115" y="543"/>
                  </a:lnTo>
                  <a:lnTo>
                    <a:pt x="1115" y="536"/>
                  </a:lnTo>
                  <a:lnTo>
                    <a:pt x="1115" y="529"/>
                  </a:lnTo>
                  <a:lnTo>
                    <a:pt x="1114" y="519"/>
                  </a:lnTo>
                  <a:lnTo>
                    <a:pt x="1112" y="512"/>
                  </a:lnTo>
                  <a:lnTo>
                    <a:pt x="1112" y="503"/>
                  </a:lnTo>
                  <a:lnTo>
                    <a:pt x="1112" y="496"/>
                  </a:lnTo>
                  <a:lnTo>
                    <a:pt x="1110" y="488"/>
                  </a:lnTo>
                  <a:lnTo>
                    <a:pt x="1110" y="481"/>
                  </a:lnTo>
                  <a:lnTo>
                    <a:pt x="1110" y="473"/>
                  </a:lnTo>
                  <a:lnTo>
                    <a:pt x="1110" y="468"/>
                  </a:lnTo>
                  <a:lnTo>
                    <a:pt x="1108" y="461"/>
                  </a:lnTo>
                  <a:lnTo>
                    <a:pt x="1108" y="451"/>
                  </a:lnTo>
                  <a:lnTo>
                    <a:pt x="1108" y="446"/>
                  </a:lnTo>
                  <a:lnTo>
                    <a:pt x="1108" y="440"/>
                  </a:lnTo>
                  <a:lnTo>
                    <a:pt x="1108" y="433"/>
                  </a:lnTo>
                  <a:lnTo>
                    <a:pt x="1108" y="427"/>
                  </a:lnTo>
                  <a:lnTo>
                    <a:pt x="1108" y="422"/>
                  </a:lnTo>
                  <a:lnTo>
                    <a:pt x="1108" y="416"/>
                  </a:lnTo>
                  <a:lnTo>
                    <a:pt x="1106" y="411"/>
                  </a:lnTo>
                  <a:lnTo>
                    <a:pt x="1106" y="405"/>
                  </a:lnTo>
                  <a:lnTo>
                    <a:pt x="1106" y="400"/>
                  </a:lnTo>
                  <a:lnTo>
                    <a:pt x="1106" y="394"/>
                  </a:lnTo>
                  <a:lnTo>
                    <a:pt x="1104" y="389"/>
                  </a:lnTo>
                  <a:lnTo>
                    <a:pt x="1104" y="385"/>
                  </a:lnTo>
                  <a:lnTo>
                    <a:pt x="1104" y="379"/>
                  </a:lnTo>
                  <a:lnTo>
                    <a:pt x="1104" y="376"/>
                  </a:lnTo>
                  <a:lnTo>
                    <a:pt x="1102" y="368"/>
                  </a:lnTo>
                  <a:lnTo>
                    <a:pt x="1101" y="361"/>
                  </a:lnTo>
                  <a:lnTo>
                    <a:pt x="1101" y="354"/>
                  </a:lnTo>
                  <a:lnTo>
                    <a:pt x="1099" y="350"/>
                  </a:lnTo>
                  <a:lnTo>
                    <a:pt x="1097" y="343"/>
                  </a:lnTo>
                  <a:lnTo>
                    <a:pt x="1095" y="335"/>
                  </a:lnTo>
                  <a:lnTo>
                    <a:pt x="1091" y="328"/>
                  </a:lnTo>
                  <a:lnTo>
                    <a:pt x="1090" y="319"/>
                  </a:lnTo>
                  <a:lnTo>
                    <a:pt x="1090" y="315"/>
                  </a:lnTo>
                  <a:lnTo>
                    <a:pt x="1088" y="309"/>
                  </a:lnTo>
                  <a:lnTo>
                    <a:pt x="1086" y="304"/>
                  </a:lnTo>
                  <a:lnTo>
                    <a:pt x="1086" y="300"/>
                  </a:lnTo>
                  <a:lnTo>
                    <a:pt x="1084" y="295"/>
                  </a:lnTo>
                  <a:lnTo>
                    <a:pt x="1084" y="291"/>
                  </a:lnTo>
                  <a:lnTo>
                    <a:pt x="1082" y="285"/>
                  </a:lnTo>
                  <a:lnTo>
                    <a:pt x="1082" y="282"/>
                  </a:lnTo>
                  <a:lnTo>
                    <a:pt x="1080" y="276"/>
                  </a:lnTo>
                  <a:lnTo>
                    <a:pt x="1080" y="272"/>
                  </a:lnTo>
                  <a:lnTo>
                    <a:pt x="1079" y="267"/>
                  </a:lnTo>
                  <a:lnTo>
                    <a:pt x="1079" y="263"/>
                  </a:lnTo>
                  <a:lnTo>
                    <a:pt x="1077" y="254"/>
                  </a:lnTo>
                  <a:lnTo>
                    <a:pt x="1075" y="247"/>
                  </a:lnTo>
                  <a:lnTo>
                    <a:pt x="1073" y="241"/>
                  </a:lnTo>
                  <a:lnTo>
                    <a:pt x="1073" y="237"/>
                  </a:lnTo>
                  <a:lnTo>
                    <a:pt x="1073" y="234"/>
                  </a:lnTo>
                  <a:lnTo>
                    <a:pt x="1069" y="230"/>
                  </a:lnTo>
                  <a:lnTo>
                    <a:pt x="1064" y="225"/>
                  </a:lnTo>
                  <a:lnTo>
                    <a:pt x="1058" y="221"/>
                  </a:lnTo>
                  <a:lnTo>
                    <a:pt x="1053" y="215"/>
                  </a:lnTo>
                  <a:lnTo>
                    <a:pt x="1047" y="210"/>
                  </a:lnTo>
                  <a:lnTo>
                    <a:pt x="1042" y="204"/>
                  </a:lnTo>
                  <a:lnTo>
                    <a:pt x="1036" y="197"/>
                  </a:lnTo>
                  <a:lnTo>
                    <a:pt x="1031" y="193"/>
                  </a:lnTo>
                  <a:lnTo>
                    <a:pt x="1025" y="186"/>
                  </a:lnTo>
                  <a:lnTo>
                    <a:pt x="1020" y="182"/>
                  </a:lnTo>
                  <a:lnTo>
                    <a:pt x="1014" y="177"/>
                  </a:lnTo>
                  <a:lnTo>
                    <a:pt x="1010" y="173"/>
                  </a:lnTo>
                  <a:lnTo>
                    <a:pt x="1007" y="169"/>
                  </a:lnTo>
                  <a:lnTo>
                    <a:pt x="1005" y="167"/>
                  </a:lnTo>
                  <a:lnTo>
                    <a:pt x="1001" y="166"/>
                  </a:lnTo>
                  <a:lnTo>
                    <a:pt x="996" y="164"/>
                  </a:lnTo>
                  <a:lnTo>
                    <a:pt x="990" y="162"/>
                  </a:lnTo>
                  <a:lnTo>
                    <a:pt x="984" y="162"/>
                  </a:lnTo>
                  <a:lnTo>
                    <a:pt x="977" y="160"/>
                  </a:lnTo>
                  <a:lnTo>
                    <a:pt x="970" y="160"/>
                  </a:lnTo>
                  <a:lnTo>
                    <a:pt x="962" y="160"/>
                  </a:lnTo>
                  <a:lnTo>
                    <a:pt x="955" y="160"/>
                  </a:lnTo>
                  <a:lnTo>
                    <a:pt x="946" y="158"/>
                  </a:lnTo>
                  <a:lnTo>
                    <a:pt x="938" y="158"/>
                  </a:lnTo>
                  <a:lnTo>
                    <a:pt x="931" y="156"/>
                  </a:lnTo>
                  <a:lnTo>
                    <a:pt x="925" y="156"/>
                  </a:lnTo>
                  <a:lnTo>
                    <a:pt x="920" y="153"/>
                  </a:lnTo>
                  <a:lnTo>
                    <a:pt x="916" y="149"/>
                  </a:lnTo>
                  <a:lnTo>
                    <a:pt x="913" y="145"/>
                  </a:lnTo>
                  <a:lnTo>
                    <a:pt x="911" y="142"/>
                  </a:lnTo>
                  <a:lnTo>
                    <a:pt x="907" y="134"/>
                  </a:lnTo>
                  <a:lnTo>
                    <a:pt x="907" y="127"/>
                  </a:lnTo>
                  <a:lnTo>
                    <a:pt x="907" y="121"/>
                  </a:lnTo>
                  <a:lnTo>
                    <a:pt x="907" y="116"/>
                  </a:lnTo>
                  <a:lnTo>
                    <a:pt x="907" y="112"/>
                  </a:lnTo>
                  <a:lnTo>
                    <a:pt x="907" y="107"/>
                  </a:lnTo>
                  <a:lnTo>
                    <a:pt x="907" y="101"/>
                  </a:lnTo>
                  <a:lnTo>
                    <a:pt x="907" y="95"/>
                  </a:lnTo>
                  <a:lnTo>
                    <a:pt x="907" y="88"/>
                  </a:lnTo>
                  <a:lnTo>
                    <a:pt x="907" y="83"/>
                  </a:lnTo>
                  <a:lnTo>
                    <a:pt x="907" y="77"/>
                  </a:lnTo>
                  <a:lnTo>
                    <a:pt x="907" y="71"/>
                  </a:lnTo>
                  <a:lnTo>
                    <a:pt x="907" y="64"/>
                  </a:lnTo>
                  <a:lnTo>
                    <a:pt x="909" y="60"/>
                  </a:lnTo>
                  <a:lnTo>
                    <a:pt x="909" y="53"/>
                  </a:lnTo>
                  <a:lnTo>
                    <a:pt x="909" y="48"/>
                  </a:lnTo>
                  <a:lnTo>
                    <a:pt x="909" y="42"/>
                  </a:lnTo>
                  <a:lnTo>
                    <a:pt x="909" y="36"/>
                  </a:lnTo>
                  <a:lnTo>
                    <a:pt x="909" y="31"/>
                  </a:lnTo>
                  <a:lnTo>
                    <a:pt x="911" y="25"/>
                  </a:lnTo>
                  <a:lnTo>
                    <a:pt x="911" y="22"/>
                  </a:lnTo>
                  <a:lnTo>
                    <a:pt x="911" y="18"/>
                  </a:lnTo>
                  <a:lnTo>
                    <a:pt x="913" y="9"/>
                  </a:lnTo>
                  <a:lnTo>
                    <a:pt x="913" y="5"/>
                  </a:lnTo>
                  <a:lnTo>
                    <a:pt x="913" y="1"/>
                  </a:lnTo>
                  <a:lnTo>
                    <a:pt x="914" y="0"/>
                  </a:lnTo>
                  <a:lnTo>
                    <a:pt x="933" y="0"/>
                  </a:lnTo>
                  <a:lnTo>
                    <a:pt x="933" y="1"/>
                  </a:lnTo>
                  <a:lnTo>
                    <a:pt x="933" y="5"/>
                  </a:lnTo>
                  <a:lnTo>
                    <a:pt x="931" y="11"/>
                  </a:lnTo>
                  <a:lnTo>
                    <a:pt x="931" y="20"/>
                  </a:lnTo>
                  <a:lnTo>
                    <a:pt x="931" y="24"/>
                  </a:lnTo>
                  <a:lnTo>
                    <a:pt x="929" y="29"/>
                  </a:lnTo>
                  <a:lnTo>
                    <a:pt x="929" y="35"/>
                  </a:lnTo>
                  <a:lnTo>
                    <a:pt x="929" y="40"/>
                  </a:lnTo>
                  <a:lnTo>
                    <a:pt x="927" y="44"/>
                  </a:lnTo>
                  <a:lnTo>
                    <a:pt x="927" y="51"/>
                  </a:lnTo>
                  <a:lnTo>
                    <a:pt x="927" y="57"/>
                  </a:lnTo>
                  <a:lnTo>
                    <a:pt x="927" y="62"/>
                  </a:lnTo>
                  <a:lnTo>
                    <a:pt x="925" y="68"/>
                  </a:lnTo>
                  <a:lnTo>
                    <a:pt x="925" y="75"/>
                  </a:lnTo>
                  <a:lnTo>
                    <a:pt x="924" y="79"/>
                  </a:lnTo>
                  <a:lnTo>
                    <a:pt x="924" y="86"/>
                  </a:lnTo>
                  <a:lnTo>
                    <a:pt x="924" y="92"/>
                  </a:lnTo>
                  <a:lnTo>
                    <a:pt x="924" y="97"/>
                  </a:lnTo>
                  <a:lnTo>
                    <a:pt x="924" y="101"/>
                  </a:lnTo>
                  <a:lnTo>
                    <a:pt x="924" y="107"/>
                  </a:lnTo>
                  <a:lnTo>
                    <a:pt x="924" y="116"/>
                  </a:lnTo>
                  <a:lnTo>
                    <a:pt x="925" y="123"/>
                  </a:lnTo>
                  <a:lnTo>
                    <a:pt x="925" y="127"/>
                  </a:lnTo>
                  <a:lnTo>
                    <a:pt x="929" y="130"/>
                  </a:lnTo>
                  <a:lnTo>
                    <a:pt x="933" y="132"/>
                  </a:lnTo>
                  <a:lnTo>
                    <a:pt x="942" y="134"/>
                  </a:lnTo>
                  <a:lnTo>
                    <a:pt x="946" y="134"/>
                  </a:lnTo>
                  <a:lnTo>
                    <a:pt x="951" y="134"/>
                  </a:lnTo>
                  <a:lnTo>
                    <a:pt x="955" y="134"/>
                  </a:lnTo>
                  <a:lnTo>
                    <a:pt x="961" y="136"/>
                  </a:lnTo>
                  <a:lnTo>
                    <a:pt x="966" y="136"/>
                  </a:lnTo>
                  <a:lnTo>
                    <a:pt x="972" y="136"/>
                  </a:lnTo>
                  <a:lnTo>
                    <a:pt x="977" y="136"/>
                  </a:lnTo>
                  <a:lnTo>
                    <a:pt x="983" y="138"/>
                  </a:lnTo>
                  <a:lnTo>
                    <a:pt x="988" y="138"/>
                  </a:lnTo>
                  <a:lnTo>
                    <a:pt x="994" y="140"/>
                  </a:lnTo>
                  <a:lnTo>
                    <a:pt x="999" y="140"/>
                  </a:lnTo>
                  <a:lnTo>
                    <a:pt x="1005" y="142"/>
                  </a:lnTo>
                  <a:lnTo>
                    <a:pt x="1012" y="143"/>
                  </a:lnTo>
                  <a:lnTo>
                    <a:pt x="1020" y="149"/>
                  </a:lnTo>
                  <a:lnTo>
                    <a:pt x="1027" y="153"/>
                  </a:lnTo>
                  <a:lnTo>
                    <a:pt x="1034" y="160"/>
                  </a:lnTo>
                  <a:lnTo>
                    <a:pt x="1042" y="167"/>
                  </a:lnTo>
                  <a:lnTo>
                    <a:pt x="1047" y="175"/>
                  </a:lnTo>
                  <a:lnTo>
                    <a:pt x="1055" y="184"/>
                  </a:lnTo>
                  <a:lnTo>
                    <a:pt x="1062" y="193"/>
                  </a:lnTo>
                  <a:lnTo>
                    <a:pt x="1067" y="201"/>
                  </a:lnTo>
                  <a:lnTo>
                    <a:pt x="1075" y="206"/>
                  </a:lnTo>
                  <a:lnTo>
                    <a:pt x="1080" y="206"/>
                  </a:lnTo>
                  <a:lnTo>
                    <a:pt x="1084" y="208"/>
                  </a:lnTo>
                  <a:lnTo>
                    <a:pt x="1090" y="210"/>
                  </a:lnTo>
                  <a:lnTo>
                    <a:pt x="1095" y="210"/>
                  </a:lnTo>
                  <a:lnTo>
                    <a:pt x="1099" y="210"/>
                  </a:lnTo>
                  <a:lnTo>
                    <a:pt x="1104" y="210"/>
                  </a:lnTo>
                  <a:lnTo>
                    <a:pt x="1110" y="210"/>
                  </a:lnTo>
                  <a:lnTo>
                    <a:pt x="1115" y="210"/>
                  </a:lnTo>
                  <a:lnTo>
                    <a:pt x="1121" y="208"/>
                  </a:lnTo>
                  <a:lnTo>
                    <a:pt x="1128" y="208"/>
                  </a:lnTo>
                  <a:lnTo>
                    <a:pt x="1134" y="206"/>
                  </a:lnTo>
                  <a:lnTo>
                    <a:pt x="1141" y="204"/>
                  </a:lnTo>
                  <a:lnTo>
                    <a:pt x="1147" y="202"/>
                  </a:lnTo>
                  <a:lnTo>
                    <a:pt x="1152" y="201"/>
                  </a:lnTo>
                  <a:lnTo>
                    <a:pt x="1158" y="197"/>
                  </a:lnTo>
                  <a:lnTo>
                    <a:pt x="1163" y="195"/>
                  </a:lnTo>
                  <a:lnTo>
                    <a:pt x="1169" y="191"/>
                  </a:lnTo>
                  <a:lnTo>
                    <a:pt x="1173" y="189"/>
                  </a:lnTo>
                  <a:lnTo>
                    <a:pt x="1178" y="186"/>
                  </a:lnTo>
                  <a:lnTo>
                    <a:pt x="1182" y="184"/>
                  </a:lnTo>
                  <a:lnTo>
                    <a:pt x="1189" y="180"/>
                  </a:lnTo>
                  <a:lnTo>
                    <a:pt x="1195" y="178"/>
                  </a:lnTo>
                  <a:lnTo>
                    <a:pt x="1200" y="178"/>
                  </a:lnTo>
                  <a:lnTo>
                    <a:pt x="1204" y="184"/>
                  </a:lnTo>
                  <a:lnTo>
                    <a:pt x="1204" y="188"/>
                  </a:lnTo>
                  <a:lnTo>
                    <a:pt x="1204" y="193"/>
                  </a:lnTo>
                  <a:lnTo>
                    <a:pt x="1202" y="199"/>
                  </a:lnTo>
                  <a:lnTo>
                    <a:pt x="1200" y="204"/>
                  </a:lnTo>
                  <a:lnTo>
                    <a:pt x="1197" y="208"/>
                  </a:lnTo>
                  <a:lnTo>
                    <a:pt x="1191" y="212"/>
                  </a:lnTo>
                  <a:lnTo>
                    <a:pt x="1185" y="215"/>
                  </a:lnTo>
                  <a:lnTo>
                    <a:pt x="1178" y="221"/>
                  </a:lnTo>
                  <a:lnTo>
                    <a:pt x="1171" y="223"/>
                  </a:lnTo>
                  <a:lnTo>
                    <a:pt x="1167" y="225"/>
                  </a:lnTo>
                  <a:lnTo>
                    <a:pt x="1160" y="226"/>
                  </a:lnTo>
                  <a:lnTo>
                    <a:pt x="1156" y="230"/>
                  </a:lnTo>
                  <a:lnTo>
                    <a:pt x="1149" y="230"/>
                  </a:lnTo>
                  <a:lnTo>
                    <a:pt x="1143" y="232"/>
                  </a:lnTo>
                  <a:lnTo>
                    <a:pt x="1138" y="234"/>
                  </a:lnTo>
                  <a:lnTo>
                    <a:pt x="1132" y="236"/>
                  </a:lnTo>
                  <a:lnTo>
                    <a:pt x="1126" y="237"/>
                  </a:lnTo>
                  <a:lnTo>
                    <a:pt x="1121" y="237"/>
                  </a:lnTo>
                  <a:lnTo>
                    <a:pt x="1117" y="239"/>
                  </a:lnTo>
                  <a:lnTo>
                    <a:pt x="1114" y="239"/>
                  </a:lnTo>
                  <a:lnTo>
                    <a:pt x="1108" y="239"/>
                  </a:lnTo>
                  <a:lnTo>
                    <a:pt x="1108" y="241"/>
                  </a:lnTo>
                  <a:lnTo>
                    <a:pt x="1108" y="243"/>
                  </a:lnTo>
                  <a:lnTo>
                    <a:pt x="1108" y="247"/>
                  </a:lnTo>
                  <a:lnTo>
                    <a:pt x="1108" y="252"/>
                  </a:lnTo>
                  <a:lnTo>
                    <a:pt x="1108" y="258"/>
                  </a:lnTo>
                  <a:lnTo>
                    <a:pt x="1108" y="265"/>
                  </a:lnTo>
                  <a:lnTo>
                    <a:pt x="1108" y="272"/>
                  </a:lnTo>
                  <a:lnTo>
                    <a:pt x="1110" y="280"/>
                  </a:lnTo>
                  <a:lnTo>
                    <a:pt x="1110" y="287"/>
                  </a:lnTo>
                  <a:lnTo>
                    <a:pt x="1112" y="296"/>
                  </a:lnTo>
                  <a:lnTo>
                    <a:pt x="1114" y="304"/>
                  </a:lnTo>
                  <a:lnTo>
                    <a:pt x="1115" y="311"/>
                  </a:lnTo>
                  <a:lnTo>
                    <a:pt x="1115" y="319"/>
                  </a:lnTo>
                  <a:lnTo>
                    <a:pt x="1117" y="326"/>
                  </a:lnTo>
                  <a:lnTo>
                    <a:pt x="1119" y="331"/>
                  </a:lnTo>
                  <a:lnTo>
                    <a:pt x="1121" y="337"/>
                  </a:lnTo>
                  <a:lnTo>
                    <a:pt x="1121" y="339"/>
                  </a:lnTo>
                  <a:lnTo>
                    <a:pt x="1123" y="343"/>
                  </a:lnTo>
                  <a:lnTo>
                    <a:pt x="1123" y="344"/>
                  </a:lnTo>
                  <a:lnTo>
                    <a:pt x="1125" y="350"/>
                  </a:lnTo>
                  <a:lnTo>
                    <a:pt x="1125" y="354"/>
                  </a:lnTo>
                  <a:lnTo>
                    <a:pt x="1125" y="361"/>
                  </a:lnTo>
                  <a:lnTo>
                    <a:pt x="1125" y="366"/>
                  </a:lnTo>
                  <a:lnTo>
                    <a:pt x="1126" y="374"/>
                  </a:lnTo>
                  <a:lnTo>
                    <a:pt x="1126" y="379"/>
                  </a:lnTo>
                  <a:lnTo>
                    <a:pt x="1128" y="387"/>
                  </a:lnTo>
                  <a:lnTo>
                    <a:pt x="1128" y="394"/>
                  </a:lnTo>
                  <a:lnTo>
                    <a:pt x="1130" y="403"/>
                  </a:lnTo>
                  <a:lnTo>
                    <a:pt x="1130" y="411"/>
                  </a:lnTo>
                  <a:lnTo>
                    <a:pt x="1130" y="420"/>
                  </a:lnTo>
                  <a:lnTo>
                    <a:pt x="1132" y="427"/>
                  </a:lnTo>
                  <a:lnTo>
                    <a:pt x="1134" y="437"/>
                  </a:lnTo>
                  <a:lnTo>
                    <a:pt x="1134" y="446"/>
                  </a:lnTo>
                  <a:lnTo>
                    <a:pt x="1134" y="455"/>
                  </a:lnTo>
                  <a:lnTo>
                    <a:pt x="1134" y="462"/>
                  </a:lnTo>
                  <a:lnTo>
                    <a:pt x="1136" y="472"/>
                  </a:lnTo>
                  <a:lnTo>
                    <a:pt x="1136" y="481"/>
                  </a:lnTo>
                  <a:lnTo>
                    <a:pt x="1138" y="488"/>
                  </a:lnTo>
                  <a:lnTo>
                    <a:pt x="1138" y="497"/>
                  </a:lnTo>
                  <a:lnTo>
                    <a:pt x="1139" y="505"/>
                  </a:lnTo>
                  <a:lnTo>
                    <a:pt x="1141" y="512"/>
                  </a:lnTo>
                  <a:lnTo>
                    <a:pt x="1143" y="521"/>
                  </a:lnTo>
                  <a:lnTo>
                    <a:pt x="1143" y="527"/>
                  </a:lnTo>
                  <a:lnTo>
                    <a:pt x="1145" y="534"/>
                  </a:lnTo>
                  <a:lnTo>
                    <a:pt x="1145" y="540"/>
                  </a:lnTo>
                  <a:lnTo>
                    <a:pt x="1147" y="547"/>
                  </a:lnTo>
                  <a:lnTo>
                    <a:pt x="1149" y="553"/>
                  </a:lnTo>
                  <a:lnTo>
                    <a:pt x="1150" y="556"/>
                  </a:lnTo>
                  <a:lnTo>
                    <a:pt x="1150" y="560"/>
                  </a:lnTo>
                  <a:lnTo>
                    <a:pt x="1152" y="566"/>
                  </a:lnTo>
                  <a:lnTo>
                    <a:pt x="1154" y="569"/>
                  </a:lnTo>
                  <a:lnTo>
                    <a:pt x="1156" y="575"/>
                  </a:lnTo>
                  <a:lnTo>
                    <a:pt x="1158" y="580"/>
                  </a:lnTo>
                  <a:lnTo>
                    <a:pt x="1160" y="584"/>
                  </a:lnTo>
                  <a:lnTo>
                    <a:pt x="1163" y="590"/>
                  </a:lnTo>
                  <a:lnTo>
                    <a:pt x="1165" y="595"/>
                  </a:lnTo>
                  <a:lnTo>
                    <a:pt x="1167" y="601"/>
                  </a:lnTo>
                  <a:lnTo>
                    <a:pt x="1169" y="604"/>
                  </a:lnTo>
                  <a:lnTo>
                    <a:pt x="1173" y="610"/>
                  </a:lnTo>
                  <a:lnTo>
                    <a:pt x="1176" y="615"/>
                  </a:lnTo>
                  <a:lnTo>
                    <a:pt x="1178" y="619"/>
                  </a:lnTo>
                  <a:lnTo>
                    <a:pt x="1182" y="625"/>
                  </a:lnTo>
                  <a:lnTo>
                    <a:pt x="1185" y="630"/>
                  </a:lnTo>
                  <a:lnTo>
                    <a:pt x="1189" y="636"/>
                  </a:lnTo>
                  <a:lnTo>
                    <a:pt x="1195" y="643"/>
                  </a:lnTo>
                  <a:lnTo>
                    <a:pt x="1204" y="652"/>
                  </a:lnTo>
                  <a:lnTo>
                    <a:pt x="1208" y="656"/>
                  </a:lnTo>
                  <a:lnTo>
                    <a:pt x="1213" y="661"/>
                  </a:lnTo>
                  <a:lnTo>
                    <a:pt x="1217" y="665"/>
                  </a:lnTo>
                  <a:lnTo>
                    <a:pt x="1222" y="669"/>
                  </a:lnTo>
                  <a:lnTo>
                    <a:pt x="1228" y="673"/>
                  </a:lnTo>
                  <a:lnTo>
                    <a:pt x="1232" y="674"/>
                  </a:lnTo>
                  <a:lnTo>
                    <a:pt x="1237" y="678"/>
                  </a:lnTo>
                  <a:lnTo>
                    <a:pt x="1243" y="680"/>
                  </a:lnTo>
                  <a:lnTo>
                    <a:pt x="1248" y="682"/>
                  </a:lnTo>
                  <a:lnTo>
                    <a:pt x="1256" y="685"/>
                  </a:lnTo>
                  <a:lnTo>
                    <a:pt x="1261" y="687"/>
                  </a:lnTo>
                  <a:lnTo>
                    <a:pt x="1268" y="689"/>
                  </a:lnTo>
                  <a:lnTo>
                    <a:pt x="1274" y="689"/>
                  </a:lnTo>
                  <a:lnTo>
                    <a:pt x="1281" y="689"/>
                  </a:lnTo>
                  <a:lnTo>
                    <a:pt x="1287" y="689"/>
                  </a:lnTo>
                  <a:lnTo>
                    <a:pt x="1294" y="691"/>
                  </a:lnTo>
                  <a:lnTo>
                    <a:pt x="1302" y="689"/>
                  </a:lnTo>
                  <a:lnTo>
                    <a:pt x="1309" y="689"/>
                  </a:lnTo>
                  <a:lnTo>
                    <a:pt x="1316" y="689"/>
                  </a:lnTo>
                  <a:lnTo>
                    <a:pt x="1324" y="689"/>
                  </a:lnTo>
                  <a:lnTo>
                    <a:pt x="1331" y="689"/>
                  </a:lnTo>
                  <a:lnTo>
                    <a:pt x="1339" y="687"/>
                  </a:lnTo>
                  <a:lnTo>
                    <a:pt x="1346" y="685"/>
                  </a:lnTo>
                  <a:lnTo>
                    <a:pt x="1353" y="685"/>
                  </a:lnTo>
                  <a:lnTo>
                    <a:pt x="1361" y="684"/>
                  </a:lnTo>
                  <a:lnTo>
                    <a:pt x="1368" y="682"/>
                  </a:lnTo>
                  <a:lnTo>
                    <a:pt x="1375" y="680"/>
                  </a:lnTo>
                  <a:lnTo>
                    <a:pt x="1383" y="678"/>
                  </a:lnTo>
                  <a:lnTo>
                    <a:pt x="1388" y="674"/>
                  </a:lnTo>
                  <a:lnTo>
                    <a:pt x="1396" y="673"/>
                  </a:lnTo>
                  <a:lnTo>
                    <a:pt x="1401" y="669"/>
                  </a:lnTo>
                  <a:lnTo>
                    <a:pt x="1407" y="665"/>
                  </a:lnTo>
                  <a:lnTo>
                    <a:pt x="1414" y="661"/>
                  </a:lnTo>
                  <a:lnTo>
                    <a:pt x="1420" y="658"/>
                  </a:lnTo>
                  <a:lnTo>
                    <a:pt x="1423" y="654"/>
                  </a:lnTo>
                  <a:lnTo>
                    <a:pt x="1431" y="652"/>
                  </a:lnTo>
                  <a:lnTo>
                    <a:pt x="1434" y="647"/>
                  </a:lnTo>
                  <a:lnTo>
                    <a:pt x="1440" y="643"/>
                  </a:lnTo>
                  <a:lnTo>
                    <a:pt x="1444" y="637"/>
                  </a:lnTo>
                  <a:lnTo>
                    <a:pt x="1447" y="634"/>
                  </a:lnTo>
                  <a:lnTo>
                    <a:pt x="1451" y="626"/>
                  </a:lnTo>
                  <a:lnTo>
                    <a:pt x="1455" y="623"/>
                  </a:lnTo>
                  <a:lnTo>
                    <a:pt x="1457" y="617"/>
                  </a:lnTo>
                  <a:lnTo>
                    <a:pt x="1458" y="612"/>
                  </a:lnTo>
                  <a:lnTo>
                    <a:pt x="1460" y="604"/>
                  </a:lnTo>
                  <a:lnTo>
                    <a:pt x="1460" y="599"/>
                  </a:lnTo>
                  <a:lnTo>
                    <a:pt x="1462" y="591"/>
                  </a:lnTo>
                  <a:lnTo>
                    <a:pt x="1464" y="586"/>
                  </a:lnTo>
                  <a:lnTo>
                    <a:pt x="1464" y="578"/>
                  </a:lnTo>
                  <a:lnTo>
                    <a:pt x="1466" y="573"/>
                  </a:lnTo>
                  <a:lnTo>
                    <a:pt x="1466" y="566"/>
                  </a:lnTo>
                  <a:lnTo>
                    <a:pt x="1466" y="560"/>
                  </a:lnTo>
                  <a:lnTo>
                    <a:pt x="1466" y="553"/>
                  </a:lnTo>
                  <a:lnTo>
                    <a:pt x="1464" y="545"/>
                  </a:lnTo>
                  <a:lnTo>
                    <a:pt x="1464" y="538"/>
                  </a:lnTo>
                  <a:lnTo>
                    <a:pt x="1462" y="531"/>
                  </a:lnTo>
                  <a:lnTo>
                    <a:pt x="1460" y="523"/>
                  </a:lnTo>
                  <a:lnTo>
                    <a:pt x="1460" y="516"/>
                  </a:lnTo>
                  <a:lnTo>
                    <a:pt x="1458" y="508"/>
                  </a:lnTo>
                  <a:lnTo>
                    <a:pt x="1457" y="501"/>
                  </a:lnTo>
                  <a:lnTo>
                    <a:pt x="1455" y="492"/>
                  </a:lnTo>
                  <a:lnTo>
                    <a:pt x="1453" y="484"/>
                  </a:lnTo>
                  <a:lnTo>
                    <a:pt x="1449" y="475"/>
                  </a:lnTo>
                  <a:lnTo>
                    <a:pt x="1447" y="468"/>
                  </a:lnTo>
                  <a:lnTo>
                    <a:pt x="1444" y="461"/>
                  </a:lnTo>
                  <a:lnTo>
                    <a:pt x="1440" y="451"/>
                  </a:lnTo>
                  <a:lnTo>
                    <a:pt x="1436" y="442"/>
                  </a:lnTo>
                  <a:lnTo>
                    <a:pt x="1433" y="435"/>
                  </a:lnTo>
                  <a:lnTo>
                    <a:pt x="1429" y="425"/>
                  </a:lnTo>
                  <a:lnTo>
                    <a:pt x="1423" y="418"/>
                  </a:lnTo>
                  <a:lnTo>
                    <a:pt x="1420" y="409"/>
                  </a:lnTo>
                  <a:lnTo>
                    <a:pt x="1414" y="402"/>
                  </a:lnTo>
                  <a:lnTo>
                    <a:pt x="1409" y="394"/>
                  </a:lnTo>
                  <a:lnTo>
                    <a:pt x="1403" y="385"/>
                  </a:lnTo>
                  <a:lnTo>
                    <a:pt x="1396" y="378"/>
                  </a:lnTo>
                  <a:lnTo>
                    <a:pt x="1390" y="370"/>
                  </a:lnTo>
                  <a:lnTo>
                    <a:pt x="1383" y="361"/>
                  </a:lnTo>
                  <a:lnTo>
                    <a:pt x="1377" y="352"/>
                  </a:lnTo>
                  <a:lnTo>
                    <a:pt x="1370" y="344"/>
                  </a:lnTo>
                  <a:lnTo>
                    <a:pt x="1364" y="335"/>
                  </a:lnTo>
                  <a:lnTo>
                    <a:pt x="1359" y="326"/>
                  </a:lnTo>
                  <a:lnTo>
                    <a:pt x="1351" y="319"/>
                  </a:lnTo>
                  <a:lnTo>
                    <a:pt x="1346" y="309"/>
                  </a:lnTo>
                  <a:lnTo>
                    <a:pt x="1342" y="302"/>
                  </a:lnTo>
                  <a:lnTo>
                    <a:pt x="1335" y="295"/>
                  </a:lnTo>
                  <a:lnTo>
                    <a:pt x="1329" y="287"/>
                  </a:lnTo>
                  <a:lnTo>
                    <a:pt x="1326" y="280"/>
                  </a:lnTo>
                  <a:lnTo>
                    <a:pt x="1320" y="272"/>
                  </a:lnTo>
                  <a:lnTo>
                    <a:pt x="1316" y="265"/>
                  </a:lnTo>
                  <a:lnTo>
                    <a:pt x="1311" y="258"/>
                  </a:lnTo>
                  <a:lnTo>
                    <a:pt x="1307" y="250"/>
                  </a:lnTo>
                  <a:lnTo>
                    <a:pt x="1303" y="245"/>
                  </a:lnTo>
                  <a:lnTo>
                    <a:pt x="1298" y="239"/>
                  </a:lnTo>
                  <a:lnTo>
                    <a:pt x="1294" y="232"/>
                  </a:lnTo>
                  <a:lnTo>
                    <a:pt x="1291" y="226"/>
                  </a:lnTo>
                  <a:lnTo>
                    <a:pt x="1289" y="221"/>
                  </a:lnTo>
                  <a:lnTo>
                    <a:pt x="1285" y="217"/>
                  </a:lnTo>
                  <a:lnTo>
                    <a:pt x="1281" y="212"/>
                  </a:lnTo>
                  <a:lnTo>
                    <a:pt x="1280" y="208"/>
                  </a:lnTo>
                  <a:lnTo>
                    <a:pt x="1278" y="204"/>
                  </a:lnTo>
                  <a:lnTo>
                    <a:pt x="1272" y="197"/>
                  </a:lnTo>
                  <a:lnTo>
                    <a:pt x="1270" y="193"/>
                  </a:lnTo>
                  <a:lnTo>
                    <a:pt x="1268" y="189"/>
                  </a:lnTo>
                  <a:lnTo>
                    <a:pt x="1302" y="169"/>
                  </a:lnTo>
                  <a:lnTo>
                    <a:pt x="1303" y="171"/>
                  </a:lnTo>
                  <a:lnTo>
                    <a:pt x="1303" y="173"/>
                  </a:lnTo>
                  <a:lnTo>
                    <a:pt x="1307" y="178"/>
                  </a:lnTo>
                  <a:lnTo>
                    <a:pt x="1309" y="184"/>
                  </a:lnTo>
                  <a:lnTo>
                    <a:pt x="1313" y="191"/>
                  </a:lnTo>
                  <a:lnTo>
                    <a:pt x="1315" y="195"/>
                  </a:lnTo>
                  <a:lnTo>
                    <a:pt x="1316" y="201"/>
                  </a:lnTo>
                  <a:lnTo>
                    <a:pt x="1320" y="204"/>
                  </a:lnTo>
                  <a:lnTo>
                    <a:pt x="1324" y="210"/>
                  </a:lnTo>
                  <a:lnTo>
                    <a:pt x="1326" y="215"/>
                  </a:lnTo>
                  <a:lnTo>
                    <a:pt x="1329" y="223"/>
                  </a:lnTo>
                  <a:lnTo>
                    <a:pt x="1333" y="228"/>
                  </a:lnTo>
                  <a:lnTo>
                    <a:pt x="1339" y="236"/>
                  </a:lnTo>
                  <a:lnTo>
                    <a:pt x="1342" y="243"/>
                  </a:lnTo>
                  <a:lnTo>
                    <a:pt x="1346" y="250"/>
                  </a:lnTo>
                  <a:lnTo>
                    <a:pt x="1350" y="256"/>
                  </a:lnTo>
                  <a:lnTo>
                    <a:pt x="1351" y="260"/>
                  </a:lnTo>
                  <a:lnTo>
                    <a:pt x="1353" y="265"/>
                  </a:lnTo>
                  <a:lnTo>
                    <a:pt x="1357" y="269"/>
                  </a:lnTo>
                  <a:lnTo>
                    <a:pt x="1361" y="274"/>
                  </a:lnTo>
                  <a:lnTo>
                    <a:pt x="1362" y="278"/>
                  </a:lnTo>
                  <a:lnTo>
                    <a:pt x="1364" y="282"/>
                  </a:lnTo>
                  <a:lnTo>
                    <a:pt x="1368" y="287"/>
                  </a:lnTo>
                  <a:lnTo>
                    <a:pt x="1370" y="293"/>
                  </a:lnTo>
                  <a:lnTo>
                    <a:pt x="1374" y="298"/>
                  </a:lnTo>
                  <a:lnTo>
                    <a:pt x="1377" y="304"/>
                  </a:lnTo>
                  <a:lnTo>
                    <a:pt x="1381" y="309"/>
                  </a:lnTo>
                  <a:lnTo>
                    <a:pt x="1385" y="315"/>
                  </a:lnTo>
                  <a:lnTo>
                    <a:pt x="1388" y="320"/>
                  </a:lnTo>
                  <a:lnTo>
                    <a:pt x="1392" y="326"/>
                  </a:lnTo>
                  <a:lnTo>
                    <a:pt x="1396" y="333"/>
                  </a:lnTo>
                  <a:lnTo>
                    <a:pt x="1399" y="339"/>
                  </a:lnTo>
                  <a:lnTo>
                    <a:pt x="1403" y="344"/>
                  </a:lnTo>
                  <a:lnTo>
                    <a:pt x="1407" y="352"/>
                  </a:lnTo>
                  <a:lnTo>
                    <a:pt x="1412" y="359"/>
                  </a:lnTo>
                  <a:lnTo>
                    <a:pt x="1416" y="365"/>
                  </a:lnTo>
                  <a:lnTo>
                    <a:pt x="1420" y="370"/>
                  </a:lnTo>
                  <a:lnTo>
                    <a:pt x="1423" y="378"/>
                  </a:lnTo>
                  <a:lnTo>
                    <a:pt x="1427" y="383"/>
                  </a:lnTo>
                  <a:lnTo>
                    <a:pt x="1431" y="389"/>
                  </a:lnTo>
                  <a:lnTo>
                    <a:pt x="1434" y="396"/>
                  </a:lnTo>
                  <a:lnTo>
                    <a:pt x="1438" y="400"/>
                  </a:lnTo>
                  <a:lnTo>
                    <a:pt x="1442" y="407"/>
                  </a:lnTo>
                  <a:lnTo>
                    <a:pt x="1444" y="413"/>
                  </a:lnTo>
                  <a:lnTo>
                    <a:pt x="1447" y="416"/>
                  </a:lnTo>
                  <a:lnTo>
                    <a:pt x="1449" y="422"/>
                  </a:lnTo>
                  <a:lnTo>
                    <a:pt x="1453" y="427"/>
                  </a:lnTo>
                  <a:lnTo>
                    <a:pt x="1455" y="433"/>
                  </a:lnTo>
                  <a:lnTo>
                    <a:pt x="1457" y="438"/>
                  </a:lnTo>
                  <a:lnTo>
                    <a:pt x="1460" y="442"/>
                  </a:lnTo>
                  <a:lnTo>
                    <a:pt x="1464" y="448"/>
                  </a:lnTo>
                  <a:lnTo>
                    <a:pt x="1466" y="457"/>
                  </a:lnTo>
                  <a:lnTo>
                    <a:pt x="1471" y="466"/>
                  </a:lnTo>
                  <a:lnTo>
                    <a:pt x="1475" y="473"/>
                  </a:lnTo>
                  <a:lnTo>
                    <a:pt x="1479" y="483"/>
                  </a:lnTo>
                  <a:lnTo>
                    <a:pt x="1481" y="490"/>
                  </a:lnTo>
                  <a:lnTo>
                    <a:pt x="1484" y="497"/>
                  </a:lnTo>
                  <a:lnTo>
                    <a:pt x="1486" y="505"/>
                  </a:lnTo>
                  <a:lnTo>
                    <a:pt x="1488" y="512"/>
                  </a:lnTo>
                  <a:lnTo>
                    <a:pt x="1490" y="519"/>
                  </a:lnTo>
                  <a:lnTo>
                    <a:pt x="1492" y="525"/>
                  </a:lnTo>
                  <a:lnTo>
                    <a:pt x="1492" y="531"/>
                  </a:lnTo>
                  <a:lnTo>
                    <a:pt x="1493" y="538"/>
                  </a:lnTo>
                  <a:lnTo>
                    <a:pt x="1493" y="543"/>
                  </a:lnTo>
                  <a:lnTo>
                    <a:pt x="1493" y="549"/>
                  </a:lnTo>
                  <a:lnTo>
                    <a:pt x="1495" y="555"/>
                  </a:lnTo>
                  <a:lnTo>
                    <a:pt x="1495" y="560"/>
                  </a:lnTo>
                  <a:lnTo>
                    <a:pt x="1495" y="564"/>
                  </a:lnTo>
                  <a:lnTo>
                    <a:pt x="1495" y="569"/>
                  </a:lnTo>
                  <a:lnTo>
                    <a:pt x="1495" y="573"/>
                  </a:lnTo>
                  <a:lnTo>
                    <a:pt x="1495" y="578"/>
                  </a:lnTo>
                  <a:lnTo>
                    <a:pt x="1495" y="582"/>
                  </a:lnTo>
                  <a:lnTo>
                    <a:pt x="1495" y="588"/>
                  </a:lnTo>
                  <a:lnTo>
                    <a:pt x="1495" y="591"/>
                  </a:lnTo>
                  <a:lnTo>
                    <a:pt x="1497" y="597"/>
                  </a:lnTo>
                  <a:lnTo>
                    <a:pt x="1495" y="604"/>
                  </a:lnTo>
                  <a:lnTo>
                    <a:pt x="1493" y="614"/>
                  </a:lnTo>
                  <a:lnTo>
                    <a:pt x="1492" y="619"/>
                  </a:lnTo>
                  <a:lnTo>
                    <a:pt x="1490" y="625"/>
                  </a:lnTo>
                  <a:lnTo>
                    <a:pt x="1486" y="628"/>
                  </a:lnTo>
                  <a:lnTo>
                    <a:pt x="1484" y="634"/>
                  </a:lnTo>
                  <a:lnTo>
                    <a:pt x="1482" y="637"/>
                  </a:lnTo>
                  <a:lnTo>
                    <a:pt x="1479" y="643"/>
                  </a:lnTo>
                  <a:lnTo>
                    <a:pt x="1475" y="647"/>
                  </a:lnTo>
                  <a:lnTo>
                    <a:pt x="1471" y="652"/>
                  </a:lnTo>
                  <a:lnTo>
                    <a:pt x="1466" y="656"/>
                  </a:lnTo>
                  <a:lnTo>
                    <a:pt x="1462" y="661"/>
                  </a:lnTo>
                  <a:lnTo>
                    <a:pt x="1457" y="665"/>
                  </a:lnTo>
                  <a:lnTo>
                    <a:pt x="1453" y="671"/>
                  </a:lnTo>
                  <a:lnTo>
                    <a:pt x="1447" y="674"/>
                  </a:lnTo>
                  <a:lnTo>
                    <a:pt x="1442" y="678"/>
                  </a:lnTo>
                  <a:lnTo>
                    <a:pt x="1436" y="682"/>
                  </a:lnTo>
                  <a:lnTo>
                    <a:pt x="1431" y="687"/>
                  </a:lnTo>
                  <a:lnTo>
                    <a:pt x="1423" y="689"/>
                  </a:lnTo>
                  <a:lnTo>
                    <a:pt x="1418" y="693"/>
                  </a:lnTo>
                  <a:lnTo>
                    <a:pt x="1412" y="696"/>
                  </a:lnTo>
                  <a:lnTo>
                    <a:pt x="1407" y="700"/>
                  </a:lnTo>
                  <a:lnTo>
                    <a:pt x="1399" y="702"/>
                  </a:lnTo>
                  <a:lnTo>
                    <a:pt x="1392" y="706"/>
                  </a:lnTo>
                  <a:lnTo>
                    <a:pt x="1386" y="708"/>
                  </a:lnTo>
                  <a:lnTo>
                    <a:pt x="1379" y="709"/>
                  </a:lnTo>
                  <a:lnTo>
                    <a:pt x="1372" y="709"/>
                  </a:lnTo>
                  <a:lnTo>
                    <a:pt x="1364" y="711"/>
                  </a:lnTo>
                  <a:lnTo>
                    <a:pt x="1357" y="713"/>
                  </a:lnTo>
                  <a:lnTo>
                    <a:pt x="1351" y="715"/>
                  </a:lnTo>
                  <a:lnTo>
                    <a:pt x="1342" y="713"/>
                  </a:lnTo>
                  <a:lnTo>
                    <a:pt x="1335" y="713"/>
                  </a:lnTo>
                  <a:lnTo>
                    <a:pt x="1327" y="713"/>
                  </a:lnTo>
                  <a:lnTo>
                    <a:pt x="1320" y="713"/>
                  </a:lnTo>
                  <a:lnTo>
                    <a:pt x="1313" y="713"/>
                  </a:lnTo>
                  <a:lnTo>
                    <a:pt x="1305" y="711"/>
                  </a:lnTo>
                  <a:lnTo>
                    <a:pt x="1300" y="711"/>
                  </a:lnTo>
                  <a:lnTo>
                    <a:pt x="1292" y="711"/>
                  </a:lnTo>
                  <a:lnTo>
                    <a:pt x="1285" y="709"/>
                  </a:lnTo>
                  <a:lnTo>
                    <a:pt x="1278" y="708"/>
                  </a:lnTo>
                  <a:lnTo>
                    <a:pt x="1272" y="708"/>
                  </a:lnTo>
                  <a:lnTo>
                    <a:pt x="1265" y="706"/>
                  </a:lnTo>
                  <a:lnTo>
                    <a:pt x="1259" y="704"/>
                  </a:lnTo>
                  <a:lnTo>
                    <a:pt x="1254" y="702"/>
                  </a:lnTo>
                  <a:lnTo>
                    <a:pt x="1248" y="700"/>
                  </a:lnTo>
                  <a:lnTo>
                    <a:pt x="1243" y="700"/>
                  </a:lnTo>
                  <a:lnTo>
                    <a:pt x="1237" y="698"/>
                  </a:lnTo>
                  <a:lnTo>
                    <a:pt x="1232" y="696"/>
                  </a:lnTo>
                  <a:lnTo>
                    <a:pt x="1226" y="695"/>
                  </a:lnTo>
                  <a:lnTo>
                    <a:pt x="1222" y="693"/>
                  </a:lnTo>
                  <a:lnTo>
                    <a:pt x="1213" y="689"/>
                  </a:lnTo>
                  <a:lnTo>
                    <a:pt x="1206" y="687"/>
                  </a:lnTo>
                  <a:lnTo>
                    <a:pt x="1200" y="684"/>
                  </a:lnTo>
                  <a:lnTo>
                    <a:pt x="1197" y="682"/>
                  </a:lnTo>
                  <a:lnTo>
                    <a:pt x="1195" y="682"/>
                  </a:lnTo>
                  <a:lnTo>
                    <a:pt x="1191" y="680"/>
                  </a:lnTo>
                  <a:lnTo>
                    <a:pt x="1185" y="680"/>
                  </a:lnTo>
                  <a:lnTo>
                    <a:pt x="1182" y="680"/>
                  </a:lnTo>
                  <a:lnTo>
                    <a:pt x="1178" y="680"/>
                  </a:lnTo>
                  <a:lnTo>
                    <a:pt x="1174" y="680"/>
                  </a:lnTo>
                  <a:lnTo>
                    <a:pt x="1169" y="680"/>
                  </a:lnTo>
                  <a:lnTo>
                    <a:pt x="1162" y="680"/>
                  </a:lnTo>
                  <a:lnTo>
                    <a:pt x="1156" y="680"/>
                  </a:lnTo>
                  <a:lnTo>
                    <a:pt x="1149" y="680"/>
                  </a:lnTo>
                  <a:lnTo>
                    <a:pt x="1143" y="680"/>
                  </a:lnTo>
                  <a:lnTo>
                    <a:pt x="1134" y="678"/>
                  </a:lnTo>
                  <a:lnTo>
                    <a:pt x="1126" y="678"/>
                  </a:lnTo>
                  <a:lnTo>
                    <a:pt x="1117" y="678"/>
                  </a:lnTo>
                  <a:lnTo>
                    <a:pt x="1110" y="678"/>
                  </a:lnTo>
                  <a:lnTo>
                    <a:pt x="1104" y="678"/>
                  </a:lnTo>
                  <a:lnTo>
                    <a:pt x="1101" y="678"/>
                  </a:lnTo>
                  <a:lnTo>
                    <a:pt x="1095" y="678"/>
                  </a:lnTo>
                  <a:lnTo>
                    <a:pt x="1091" y="678"/>
                  </a:lnTo>
                  <a:lnTo>
                    <a:pt x="1082" y="676"/>
                  </a:lnTo>
                  <a:lnTo>
                    <a:pt x="1073" y="676"/>
                  </a:lnTo>
                  <a:lnTo>
                    <a:pt x="1069" y="676"/>
                  </a:lnTo>
                  <a:lnTo>
                    <a:pt x="1064" y="676"/>
                  </a:lnTo>
                  <a:lnTo>
                    <a:pt x="1060" y="676"/>
                  </a:lnTo>
                  <a:lnTo>
                    <a:pt x="1055" y="676"/>
                  </a:lnTo>
                  <a:lnTo>
                    <a:pt x="1045" y="676"/>
                  </a:lnTo>
                  <a:lnTo>
                    <a:pt x="1038" y="676"/>
                  </a:lnTo>
                  <a:lnTo>
                    <a:pt x="1029" y="676"/>
                  </a:lnTo>
                  <a:lnTo>
                    <a:pt x="1020" y="676"/>
                  </a:lnTo>
                  <a:lnTo>
                    <a:pt x="1010" y="676"/>
                  </a:lnTo>
                  <a:lnTo>
                    <a:pt x="1003" y="676"/>
                  </a:lnTo>
                  <a:lnTo>
                    <a:pt x="996" y="676"/>
                  </a:lnTo>
                  <a:lnTo>
                    <a:pt x="988" y="676"/>
                  </a:lnTo>
                  <a:lnTo>
                    <a:pt x="981" y="676"/>
                  </a:lnTo>
                  <a:lnTo>
                    <a:pt x="975" y="676"/>
                  </a:lnTo>
                  <a:lnTo>
                    <a:pt x="968" y="676"/>
                  </a:lnTo>
                  <a:lnTo>
                    <a:pt x="961" y="676"/>
                  </a:lnTo>
                  <a:lnTo>
                    <a:pt x="951" y="678"/>
                  </a:lnTo>
                  <a:lnTo>
                    <a:pt x="942" y="680"/>
                  </a:lnTo>
                  <a:lnTo>
                    <a:pt x="937" y="680"/>
                  </a:lnTo>
                  <a:lnTo>
                    <a:pt x="933" y="682"/>
                  </a:lnTo>
                  <a:lnTo>
                    <a:pt x="927" y="682"/>
                  </a:lnTo>
                  <a:lnTo>
                    <a:pt x="922" y="684"/>
                  </a:lnTo>
                  <a:lnTo>
                    <a:pt x="916" y="685"/>
                  </a:lnTo>
                  <a:lnTo>
                    <a:pt x="911" y="687"/>
                  </a:lnTo>
                  <a:lnTo>
                    <a:pt x="905" y="689"/>
                  </a:lnTo>
                  <a:lnTo>
                    <a:pt x="900" y="691"/>
                  </a:lnTo>
                  <a:lnTo>
                    <a:pt x="894" y="691"/>
                  </a:lnTo>
                  <a:lnTo>
                    <a:pt x="889" y="693"/>
                  </a:lnTo>
                  <a:lnTo>
                    <a:pt x="881" y="695"/>
                  </a:lnTo>
                  <a:lnTo>
                    <a:pt x="878" y="696"/>
                  </a:lnTo>
                  <a:lnTo>
                    <a:pt x="870" y="698"/>
                  </a:lnTo>
                  <a:lnTo>
                    <a:pt x="865" y="700"/>
                  </a:lnTo>
                  <a:lnTo>
                    <a:pt x="859" y="702"/>
                  </a:lnTo>
                  <a:lnTo>
                    <a:pt x="854" y="704"/>
                  </a:lnTo>
                  <a:lnTo>
                    <a:pt x="846" y="706"/>
                  </a:lnTo>
                  <a:lnTo>
                    <a:pt x="841" y="708"/>
                  </a:lnTo>
                  <a:lnTo>
                    <a:pt x="835" y="709"/>
                  </a:lnTo>
                  <a:lnTo>
                    <a:pt x="828" y="711"/>
                  </a:lnTo>
                  <a:lnTo>
                    <a:pt x="822" y="713"/>
                  </a:lnTo>
                  <a:lnTo>
                    <a:pt x="817" y="715"/>
                  </a:lnTo>
                  <a:lnTo>
                    <a:pt x="809" y="717"/>
                  </a:lnTo>
                  <a:lnTo>
                    <a:pt x="806" y="720"/>
                  </a:lnTo>
                  <a:lnTo>
                    <a:pt x="798" y="722"/>
                  </a:lnTo>
                  <a:lnTo>
                    <a:pt x="793" y="724"/>
                  </a:lnTo>
                  <a:lnTo>
                    <a:pt x="787" y="724"/>
                  </a:lnTo>
                  <a:lnTo>
                    <a:pt x="782" y="728"/>
                  </a:lnTo>
                  <a:lnTo>
                    <a:pt x="774" y="730"/>
                  </a:lnTo>
                  <a:lnTo>
                    <a:pt x="771" y="732"/>
                  </a:lnTo>
                  <a:lnTo>
                    <a:pt x="765" y="733"/>
                  </a:lnTo>
                  <a:lnTo>
                    <a:pt x="760" y="735"/>
                  </a:lnTo>
                  <a:lnTo>
                    <a:pt x="754" y="737"/>
                  </a:lnTo>
                  <a:lnTo>
                    <a:pt x="750" y="739"/>
                  </a:lnTo>
                  <a:lnTo>
                    <a:pt x="745" y="741"/>
                  </a:lnTo>
                  <a:lnTo>
                    <a:pt x="741" y="743"/>
                  </a:lnTo>
                  <a:lnTo>
                    <a:pt x="736" y="743"/>
                  </a:lnTo>
                  <a:lnTo>
                    <a:pt x="730" y="746"/>
                  </a:lnTo>
                  <a:lnTo>
                    <a:pt x="726" y="746"/>
                  </a:lnTo>
                  <a:lnTo>
                    <a:pt x="723" y="750"/>
                  </a:lnTo>
                  <a:lnTo>
                    <a:pt x="715" y="752"/>
                  </a:lnTo>
                  <a:lnTo>
                    <a:pt x="708" y="754"/>
                  </a:lnTo>
                  <a:lnTo>
                    <a:pt x="702" y="757"/>
                  </a:lnTo>
                  <a:lnTo>
                    <a:pt x="697" y="759"/>
                  </a:lnTo>
                  <a:lnTo>
                    <a:pt x="689" y="761"/>
                  </a:lnTo>
                  <a:lnTo>
                    <a:pt x="688" y="763"/>
                  </a:lnTo>
                  <a:lnTo>
                    <a:pt x="688" y="765"/>
                  </a:lnTo>
                  <a:lnTo>
                    <a:pt x="689" y="768"/>
                  </a:lnTo>
                  <a:lnTo>
                    <a:pt x="689" y="770"/>
                  </a:lnTo>
                  <a:lnTo>
                    <a:pt x="691" y="774"/>
                  </a:lnTo>
                  <a:lnTo>
                    <a:pt x="693" y="778"/>
                  </a:lnTo>
                  <a:lnTo>
                    <a:pt x="697" y="783"/>
                  </a:lnTo>
                  <a:lnTo>
                    <a:pt x="697" y="787"/>
                  </a:lnTo>
                  <a:lnTo>
                    <a:pt x="699" y="794"/>
                  </a:lnTo>
                  <a:lnTo>
                    <a:pt x="702" y="798"/>
                  </a:lnTo>
                  <a:lnTo>
                    <a:pt x="706" y="805"/>
                  </a:lnTo>
                  <a:lnTo>
                    <a:pt x="708" y="813"/>
                  </a:lnTo>
                  <a:lnTo>
                    <a:pt x="710" y="820"/>
                  </a:lnTo>
                  <a:lnTo>
                    <a:pt x="713" y="827"/>
                  </a:lnTo>
                  <a:lnTo>
                    <a:pt x="717" y="837"/>
                  </a:lnTo>
                  <a:lnTo>
                    <a:pt x="719" y="844"/>
                  </a:lnTo>
                  <a:lnTo>
                    <a:pt x="723" y="853"/>
                  </a:lnTo>
                  <a:lnTo>
                    <a:pt x="726" y="862"/>
                  </a:lnTo>
                  <a:lnTo>
                    <a:pt x="730" y="872"/>
                  </a:lnTo>
                  <a:lnTo>
                    <a:pt x="734" y="881"/>
                  </a:lnTo>
                  <a:lnTo>
                    <a:pt x="737" y="892"/>
                  </a:lnTo>
                  <a:lnTo>
                    <a:pt x="741" y="901"/>
                  </a:lnTo>
                  <a:lnTo>
                    <a:pt x="747" y="912"/>
                  </a:lnTo>
                  <a:lnTo>
                    <a:pt x="750" y="921"/>
                  </a:lnTo>
                  <a:lnTo>
                    <a:pt x="754" y="932"/>
                  </a:lnTo>
                  <a:lnTo>
                    <a:pt x="760" y="944"/>
                  </a:lnTo>
                  <a:lnTo>
                    <a:pt x="763" y="955"/>
                  </a:lnTo>
                  <a:lnTo>
                    <a:pt x="767" y="964"/>
                  </a:lnTo>
                  <a:lnTo>
                    <a:pt x="772" y="977"/>
                  </a:lnTo>
                  <a:lnTo>
                    <a:pt x="776" y="988"/>
                  </a:lnTo>
                  <a:lnTo>
                    <a:pt x="782" y="999"/>
                  </a:lnTo>
                  <a:lnTo>
                    <a:pt x="784" y="1008"/>
                  </a:lnTo>
                  <a:lnTo>
                    <a:pt x="789" y="1021"/>
                  </a:lnTo>
                  <a:lnTo>
                    <a:pt x="793" y="1030"/>
                  </a:lnTo>
                  <a:lnTo>
                    <a:pt x="796" y="1043"/>
                  </a:lnTo>
                  <a:lnTo>
                    <a:pt x="802" y="1052"/>
                  </a:lnTo>
                  <a:lnTo>
                    <a:pt x="806" y="1063"/>
                  </a:lnTo>
                  <a:lnTo>
                    <a:pt x="809" y="1074"/>
                  </a:lnTo>
                  <a:lnTo>
                    <a:pt x="813" y="1085"/>
                  </a:lnTo>
                  <a:lnTo>
                    <a:pt x="817" y="1095"/>
                  </a:lnTo>
                  <a:lnTo>
                    <a:pt x="820" y="1104"/>
                  </a:lnTo>
                  <a:lnTo>
                    <a:pt x="824" y="1115"/>
                  </a:lnTo>
                  <a:lnTo>
                    <a:pt x="828" y="1124"/>
                  </a:lnTo>
                  <a:lnTo>
                    <a:pt x="831" y="1133"/>
                  </a:lnTo>
                  <a:lnTo>
                    <a:pt x="835" y="1143"/>
                  </a:lnTo>
                  <a:lnTo>
                    <a:pt x="839" y="1152"/>
                  </a:lnTo>
                  <a:lnTo>
                    <a:pt x="843" y="1161"/>
                  </a:lnTo>
                  <a:lnTo>
                    <a:pt x="844" y="1168"/>
                  </a:lnTo>
                  <a:lnTo>
                    <a:pt x="848" y="1176"/>
                  </a:lnTo>
                  <a:lnTo>
                    <a:pt x="850" y="1183"/>
                  </a:lnTo>
                  <a:lnTo>
                    <a:pt x="854" y="1191"/>
                  </a:lnTo>
                  <a:lnTo>
                    <a:pt x="854" y="1196"/>
                  </a:lnTo>
                  <a:lnTo>
                    <a:pt x="857" y="1202"/>
                  </a:lnTo>
                  <a:lnTo>
                    <a:pt x="859" y="1207"/>
                  </a:lnTo>
                  <a:lnTo>
                    <a:pt x="861" y="1213"/>
                  </a:lnTo>
                  <a:lnTo>
                    <a:pt x="863" y="1216"/>
                  </a:lnTo>
                  <a:lnTo>
                    <a:pt x="863" y="1220"/>
                  </a:lnTo>
                  <a:lnTo>
                    <a:pt x="863" y="1224"/>
                  </a:lnTo>
                  <a:lnTo>
                    <a:pt x="865" y="1227"/>
                  </a:lnTo>
                  <a:lnTo>
                    <a:pt x="866" y="1231"/>
                  </a:lnTo>
                  <a:lnTo>
                    <a:pt x="866" y="1233"/>
                  </a:lnTo>
                  <a:lnTo>
                    <a:pt x="863" y="1229"/>
                  </a:lnTo>
                  <a:lnTo>
                    <a:pt x="861" y="1226"/>
                  </a:lnTo>
                  <a:lnTo>
                    <a:pt x="859" y="1222"/>
                  </a:lnTo>
                  <a:lnTo>
                    <a:pt x="857" y="1218"/>
                  </a:lnTo>
                  <a:lnTo>
                    <a:pt x="854" y="1215"/>
                  </a:lnTo>
                  <a:lnTo>
                    <a:pt x="854" y="1211"/>
                  </a:lnTo>
                  <a:lnTo>
                    <a:pt x="850" y="1203"/>
                  </a:lnTo>
                  <a:lnTo>
                    <a:pt x="846" y="1200"/>
                  </a:lnTo>
                  <a:lnTo>
                    <a:pt x="844" y="1192"/>
                  </a:lnTo>
                  <a:lnTo>
                    <a:pt x="843" y="1187"/>
                  </a:lnTo>
                  <a:lnTo>
                    <a:pt x="839" y="1180"/>
                  </a:lnTo>
                  <a:lnTo>
                    <a:pt x="835" y="1172"/>
                  </a:lnTo>
                  <a:lnTo>
                    <a:pt x="831" y="1165"/>
                  </a:lnTo>
                  <a:lnTo>
                    <a:pt x="830" y="1157"/>
                  </a:lnTo>
                  <a:lnTo>
                    <a:pt x="826" y="1150"/>
                  </a:lnTo>
                  <a:lnTo>
                    <a:pt x="822" y="1141"/>
                  </a:lnTo>
                  <a:lnTo>
                    <a:pt x="819" y="1132"/>
                  </a:lnTo>
                  <a:lnTo>
                    <a:pt x="815" y="1124"/>
                  </a:lnTo>
                  <a:lnTo>
                    <a:pt x="809" y="1115"/>
                  </a:lnTo>
                  <a:lnTo>
                    <a:pt x="806" y="1106"/>
                  </a:lnTo>
                  <a:lnTo>
                    <a:pt x="802" y="1097"/>
                  </a:lnTo>
                  <a:lnTo>
                    <a:pt x="798" y="1087"/>
                  </a:lnTo>
                  <a:lnTo>
                    <a:pt x="793" y="1076"/>
                  </a:lnTo>
                  <a:lnTo>
                    <a:pt x="789" y="1065"/>
                  </a:lnTo>
                  <a:lnTo>
                    <a:pt x="785" y="1056"/>
                  </a:lnTo>
                  <a:lnTo>
                    <a:pt x="782" y="1045"/>
                  </a:lnTo>
                  <a:lnTo>
                    <a:pt x="776" y="1034"/>
                  </a:lnTo>
                  <a:lnTo>
                    <a:pt x="772" y="1025"/>
                  </a:lnTo>
                  <a:lnTo>
                    <a:pt x="769" y="1015"/>
                  </a:lnTo>
                  <a:lnTo>
                    <a:pt x="765" y="1004"/>
                  </a:lnTo>
                  <a:lnTo>
                    <a:pt x="760" y="993"/>
                  </a:lnTo>
                  <a:lnTo>
                    <a:pt x="756" y="982"/>
                  </a:lnTo>
                  <a:lnTo>
                    <a:pt x="752" y="973"/>
                  </a:lnTo>
                  <a:lnTo>
                    <a:pt x="748" y="962"/>
                  </a:lnTo>
                  <a:lnTo>
                    <a:pt x="743" y="953"/>
                  </a:lnTo>
                  <a:lnTo>
                    <a:pt x="739" y="942"/>
                  </a:lnTo>
                  <a:lnTo>
                    <a:pt x="734" y="932"/>
                  </a:lnTo>
                  <a:lnTo>
                    <a:pt x="732" y="921"/>
                  </a:lnTo>
                  <a:lnTo>
                    <a:pt x="726" y="912"/>
                  </a:lnTo>
                  <a:lnTo>
                    <a:pt x="723" y="901"/>
                  </a:lnTo>
                  <a:lnTo>
                    <a:pt x="719" y="894"/>
                  </a:lnTo>
                  <a:lnTo>
                    <a:pt x="715" y="885"/>
                  </a:lnTo>
                  <a:lnTo>
                    <a:pt x="712" y="875"/>
                  </a:lnTo>
                  <a:lnTo>
                    <a:pt x="708" y="866"/>
                  </a:lnTo>
                  <a:lnTo>
                    <a:pt x="704" y="859"/>
                  </a:lnTo>
                  <a:lnTo>
                    <a:pt x="701" y="850"/>
                  </a:lnTo>
                  <a:lnTo>
                    <a:pt x="697" y="842"/>
                  </a:lnTo>
                  <a:lnTo>
                    <a:pt x="693" y="835"/>
                  </a:lnTo>
                  <a:lnTo>
                    <a:pt x="689" y="827"/>
                  </a:lnTo>
                  <a:lnTo>
                    <a:pt x="688" y="820"/>
                  </a:lnTo>
                  <a:lnTo>
                    <a:pt x="684" y="813"/>
                  </a:lnTo>
                  <a:lnTo>
                    <a:pt x="682" y="807"/>
                  </a:lnTo>
                  <a:lnTo>
                    <a:pt x="680" y="803"/>
                  </a:lnTo>
                  <a:lnTo>
                    <a:pt x="677" y="798"/>
                  </a:lnTo>
                  <a:lnTo>
                    <a:pt x="675" y="792"/>
                  </a:lnTo>
                  <a:lnTo>
                    <a:pt x="671" y="789"/>
                  </a:lnTo>
                  <a:lnTo>
                    <a:pt x="669" y="785"/>
                  </a:lnTo>
                  <a:lnTo>
                    <a:pt x="669" y="781"/>
                  </a:lnTo>
                  <a:lnTo>
                    <a:pt x="665" y="778"/>
                  </a:lnTo>
                  <a:lnTo>
                    <a:pt x="664" y="776"/>
                  </a:lnTo>
                  <a:lnTo>
                    <a:pt x="660" y="774"/>
                  </a:lnTo>
                  <a:lnTo>
                    <a:pt x="656" y="772"/>
                  </a:lnTo>
                  <a:lnTo>
                    <a:pt x="651" y="768"/>
                  </a:lnTo>
                  <a:lnTo>
                    <a:pt x="645" y="767"/>
                  </a:lnTo>
                  <a:lnTo>
                    <a:pt x="638" y="761"/>
                  </a:lnTo>
                  <a:lnTo>
                    <a:pt x="630" y="759"/>
                  </a:lnTo>
                  <a:lnTo>
                    <a:pt x="625" y="755"/>
                  </a:lnTo>
                  <a:lnTo>
                    <a:pt x="619" y="754"/>
                  </a:lnTo>
                  <a:lnTo>
                    <a:pt x="616" y="752"/>
                  </a:lnTo>
                  <a:lnTo>
                    <a:pt x="610" y="752"/>
                  </a:lnTo>
                  <a:lnTo>
                    <a:pt x="603" y="748"/>
                  </a:lnTo>
                  <a:lnTo>
                    <a:pt x="597" y="746"/>
                  </a:lnTo>
                  <a:lnTo>
                    <a:pt x="592" y="743"/>
                  </a:lnTo>
                  <a:lnTo>
                    <a:pt x="584" y="741"/>
                  </a:lnTo>
                  <a:lnTo>
                    <a:pt x="577" y="739"/>
                  </a:lnTo>
                  <a:lnTo>
                    <a:pt x="570" y="735"/>
                  </a:lnTo>
                  <a:lnTo>
                    <a:pt x="562" y="733"/>
                  </a:lnTo>
                  <a:lnTo>
                    <a:pt x="555" y="732"/>
                  </a:lnTo>
                  <a:lnTo>
                    <a:pt x="547" y="728"/>
                  </a:lnTo>
                  <a:lnTo>
                    <a:pt x="538" y="726"/>
                  </a:lnTo>
                  <a:lnTo>
                    <a:pt x="529" y="724"/>
                  </a:lnTo>
                  <a:lnTo>
                    <a:pt x="522" y="720"/>
                  </a:lnTo>
                  <a:lnTo>
                    <a:pt x="511" y="719"/>
                  </a:lnTo>
                  <a:lnTo>
                    <a:pt x="501" y="717"/>
                  </a:lnTo>
                  <a:lnTo>
                    <a:pt x="492" y="713"/>
                  </a:lnTo>
                  <a:lnTo>
                    <a:pt x="483" y="711"/>
                  </a:lnTo>
                  <a:lnTo>
                    <a:pt x="472" y="708"/>
                  </a:lnTo>
                  <a:lnTo>
                    <a:pt x="461" y="706"/>
                  </a:lnTo>
                  <a:lnTo>
                    <a:pt x="450" y="704"/>
                  </a:lnTo>
                  <a:lnTo>
                    <a:pt x="439" y="700"/>
                  </a:lnTo>
                  <a:lnTo>
                    <a:pt x="426" y="698"/>
                  </a:lnTo>
                  <a:lnTo>
                    <a:pt x="415" y="696"/>
                  </a:lnTo>
                  <a:lnTo>
                    <a:pt x="402" y="693"/>
                  </a:lnTo>
                  <a:lnTo>
                    <a:pt x="391" y="691"/>
                  </a:lnTo>
                  <a:lnTo>
                    <a:pt x="376" y="689"/>
                  </a:lnTo>
                  <a:lnTo>
                    <a:pt x="363" y="687"/>
                  </a:lnTo>
                  <a:lnTo>
                    <a:pt x="350" y="685"/>
                  </a:lnTo>
                  <a:lnTo>
                    <a:pt x="337" y="684"/>
                  </a:lnTo>
                  <a:lnTo>
                    <a:pt x="323" y="682"/>
                  </a:lnTo>
                  <a:lnTo>
                    <a:pt x="308" y="680"/>
                  </a:lnTo>
                  <a:lnTo>
                    <a:pt x="293" y="680"/>
                  </a:lnTo>
                  <a:lnTo>
                    <a:pt x="278" y="678"/>
                  </a:lnTo>
                  <a:lnTo>
                    <a:pt x="264" y="676"/>
                  </a:lnTo>
                  <a:lnTo>
                    <a:pt x="249" y="674"/>
                  </a:lnTo>
                  <a:lnTo>
                    <a:pt x="232" y="673"/>
                  </a:lnTo>
                  <a:lnTo>
                    <a:pt x="217" y="673"/>
                  </a:lnTo>
                  <a:lnTo>
                    <a:pt x="199" y="673"/>
                  </a:lnTo>
                  <a:lnTo>
                    <a:pt x="182" y="673"/>
                  </a:lnTo>
                  <a:lnTo>
                    <a:pt x="166" y="673"/>
                  </a:lnTo>
                  <a:lnTo>
                    <a:pt x="149" y="673"/>
                  </a:lnTo>
                  <a:lnTo>
                    <a:pt x="131" y="671"/>
                  </a:lnTo>
                  <a:lnTo>
                    <a:pt x="112" y="671"/>
                  </a:lnTo>
                  <a:lnTo>
                    <a:pt x="94" y="671"/>
                  </a:lnTo>
                  <a:lnTo>
                    <a:pt x="77" y="673"/>
                  </a:lnTo>
                  <a:lnTo>
                    <a:pt x="59" y="673"/>
                  </a:lnTo>
                  <a:lnTo>
                    <a:pt x="39" y="673"/>
                  </a:lnTo>
                  <a:lnTo>
                    <a:pt x="20" y="674"/>
                  </a:lnTo>
                  <a:lnTo>
                    <a:pt x="0" y="676"/>
                  </a:lnTo>
                  <a:lnTo>
                    <a:pt x="7" y="6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46"/>
            <p:cNvSpPr>
              <a:spLocks/>
            </p:cNvSpPr>
            <p:nvPr/>
          </p:nvSpPr>
          <p:spPr bwMode="auto">
            <a:xfrm>
              <a:off x="5126" y="3709"/>
              <a:ext cx="88" cy="101"/>
            </a:xfrm>
            <a:custGeom>
              <a:avLst/>
              <a:gdLst>
                <a:gd name="T0" fmla="*/ 53 w 177"/>
                <a:gd name="T1" fmla="*/ 0 h 202"/>
                <a:gd name="T2" fmla="*/ 0 w 177"/>
                <a:gd name="T3" fmla="*/ 51 h 202"/>
                <a:gd name="T4" fmla="*/ 88 w 177"/>
                <a:gd name="T5" fmla="*/ 101 h 202"/>
                <a:gd name="T6" fmla="*/ 87 w 177"/>
                <a:gd name="T7" fmla="*/ 89 h 202"/>
                <a:gd name="T8" fmla="*/ 29 w 177"/>
                <a:gd name="T9" fmla="*/ 47 h 202"/>
                <a:gd name="T10" fmla="*/ 57 w 177"/>
                <a:gd name="T11" fmla="*/ 27 h 202"/>
                <a:gd name="T12" fmla="*/ 53 w 177"/>
                <a:gd name="T13" fmla="*/ 0 h 202"/>
                <a:gd name="T14" fmla="*/ 53 w 177"/>
                <a:gd name="T15" fmla="*/ 0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202"/>
                <a:gd name="T26" fmla="*/ 177 w 177"/>
                <a:gd name="T27" fmla="*/ 202 h 2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202">
                  <a:moveTo>
                    <a:pt x="107" y="0"/>
                  </a:moveTo>
                  <a:lnTo>
                    <a:pt x="0" y="101"/>
                  </a:lnTo>
                  <a:lnTo>
                    <a:pt x="177" y="202"/>
                  </a:lnTo>
                  <a:lnTo>
                    <a:pt x="174" y="177"/>
                  </a:lnTo>
                  <a:lnTo>
                    <a:pt x="58" y="94"/>
                  </a:lnTo>
                  <a:lnTo>
                    <a:pt x="115" y="5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47"/>
            <p:cNvSpPr>
              <a:spLocks/>
            </p:cNvSpPr>
            <p:nvPr/>
          </p:nvSpPr>
          <p:spPr bwMode="auto">
            <a:xfrm>
              <a:off x="5121" y="3477"/>
              <a:ext cx="87" cy="70"/>
            </a:xfrm>
            <a:custGeom>
              <a:avLst/>
              <a:gdLst>
                <a:gd name="T0" fmla="*/ 1 w 174"/>
                <a:gd name="T1" fmla="*/ 1 h 140"/>
                <a:gd name="T2" fmla="*/ 6 w 174"/>
                <a:gd name="T3" fmla="*/ 6 h 140"/>
                <a:gd name="T4" fmla="*/ 10 w 174"/>
                <a:gd name="T5" fmla="*/ 12 h 140"/>
                <a:gd name="T6" fmla="*/ 11 w 174"/>
                <a:gd name="T7" fmla="*/ 20 h 140"/>
                <a:gd name="T8" fmla="*/ 9 w 174"/>
                <a:gd name="T9" fmla="*/ 29 h 140"/>
                <a:gd name="T10" fmla="*/ 6 w 174"/>
                <a:gd name="T11" fmla="*/ 35 h 140"/>
                <a:gd name="T12" fmla="*/ 6 w 174"/>
                <a:gd name="T13" fmla="*/ 40 h 140"/>
                <a:gd name="T14" fmla="*/ 11 w 174"/>
                <a:gd name="T15" fmla="*/ 42 h 140"/>
                <a:gd name="T16" fmla="*/ 17 w 174"/>
                <a:gd name="T17" fmla="*/ 40 h 140"/>
                <a:gd name="T18" fmla="*/ 22 w 174"/>
                <a:gd name="T19" fmla="*/ 40 h 140"/>
                <a:gd name="T20" fmla="*/ 28 w 174"/>
                <a:gd name="T21" fmla="*/ 38 h 140"/>
                <a:gd name="T22" fmla="*/ 34 w 174"/>
                <a:gd name="T23" fmla="*/ 37 h 140"/>
                <a:gd name="T24" fmla="*/ 40 w 174"/>
                <a:gd name="T25" fmla="*/ 37 h 140"/>
                <a:gd name="T26" fmla="*/ 46 w 174"/>
                <a:gd name="T27" fmla="*/ 38 h 140"/>
                <a:gd name="T28" fmla="*/ 50 w 174"/>
                <a:gd name="T29" fmla="*/ 40 h 140"/>
                <a:gd name="T30" fmla="*/ 56 w 174"/>
                <a:gd name="T31" fmla="*/ 44 h 140"/>
                <a:gd name="T32" fmla="*/ 63 w 174"/>
                <a:gd name="T33" fmla="*/ 49 h 140"/>
                <a:gd name="T34" fmla="*/ 70 w 174"/>
                <a:gd name="T35" fmla="*/ 56 h 140"/>
                <a:gd name="T36" fmla="*/ 75 w 174"/>
                <a:gd name="T37" fmla="*/ 62 h 140"/>
                <a:gd name="T38" fmla="*/ 81 w 174"/>
                <a:gd name="T39" fmla="*/ 67 h 140"/>
                <a:gd name="T40" fmla="*/ 85 w 174"/>
                <a:gd name="T41" fmla="*/ 70 h 140"/>
                <a:gd name="T42" fmla="*/ 86 w 174"/>
                <a:gd name="T43" fmla="*/ 66 h 140"/>
                <a:gd name="T44" fmla="*/ 84 w 174"/>
                <a:gd name="T45" fmla="*/ 61 h 140"/>
                <a:gd name="T46" fmla="*/ 82 w 174"/>
                <a:gd name="T47" fmla="*/ 55 h 140"/>
                <a:gd name="T48" fmla="*/ 78 w 174"/>
                <a:gd name="T49" fmla="*/ 50 h 140"/>
                <a:gd name="T50" fmla="*/ 73 w 174"/>
                <a:gd name="T51" fmla="*/ 44 h 140"/>
                <a:gd name="T52" fmla="*/ 70 w 174"/>
                <a:gd name="T53" fmla="*/ 39 h 140"/>
                <a:gd name="T54" fmla="*/ 63 w 174"/>
                <a:gd name="T55" fmla="*/ 33 h 140"/>
                <a:gd name="T56" fmla="*/ 57 w 174"/>
                <a:gd name="T57" fmla="*/ 30 h 140"/>
                <a:gd name="T58" fmla="*/ 51 w 174"/>
                <a:gd name="T59" fmla="*/ 28 h 140"/>
                <a:gd name="T60" fmla="*/ 45 w 174"/>
                <a:gd name="T61" fmla="*/ 28 h 140"/>
                <a:gd name="T62" fmla="*/ 38 w 174"/>
                <a:gd name="T63" fmla="*/ 28 h 140"/>
                <a:gd name="T64" fmla="*/ 31 w 174"/>
                <a:gd name="T65" fmla="*/ 29 h 140"/>
                <a:gd name="T66" fmla="*/ 25 w 174"/>
                <a:gd name="T67" fmla="*/ 30 h 140"/>
                <a:gd name="T68" fmla="*/ 21 w 174"/>
                <a:gd name="T69" fmla="*/ 30 h 140"/>
                <a:gd name="T70" fmla="*/ 18 w 174"/>
                <a:gd name="T71" fmla="*/ 31 h 140"/>
                <a:gd name="T72" fmla="*/ 18 w 174"/>
                <a:gd name="T73" fmla="*/ 30 h 140"/>
                <a:gd name="T74" fmla="*/ 20 w 174"/>
                <a:gd name="T75" fmla="*/ 24 h 140"/>
                <a:gd name="T76" fmla="*/ 23 w 174"/>
                <a:gd name="T77" fmla="*/ 17 h 140"/>
                <a:gd name="T78" fmla="*/ 24 w 174"/>
                <a:gd name="T79" fmla="*/ 8 h 140"/>
                <a:gd name="T80" fmla="*/ 0 w 174"/>
                <a:gd name="T81" fmla="*/ 0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140"/>
                <a:gd name="T125" fmla="*/ 174 w 1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140">
                  <a:moveTo>
                    <a:pt x="0" y="0"/>
                  </a:moveTo>
                  <a:lnTo>
                    <a:pt x="2" y="2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21" y="40"/>
                  </a:lnTo>
                  <a:lnTo>
                    <a:pt x="21" y="50"/>
                  </a:lnTo>
                  <a:lnTo>
                    <a:pt x="17" y="57"/>
                  </a:lnTo>
                  <a:lnTo>
                    <a:pt x="15" y="64"/>
                  </a:lnTo>
                  <a:lnTo>
                    <a:pt x="11" y="70"/>
                  </a:lnTo>
                  <a:lnTo>
                    <a:pt x="9" y="75"/>
                  </a:lnTo>
                  <a:lnTo>
                    <a:pt x="11" y="79"/>
                  </a:lnTo>
                  <a:lnTo>
                    <a:pt x="13" y="83"/>
                  </a:lnTo>
                  <a:lnTo>
                    <a:pt x="21" y="83"/>
                  </a:lnTo>
                  <a:lnTo>
                    <a:pt x="28" y="81"/>
                  </a:lnTo>
                  <a:lnTo>
                    <a:pt x="33" y="79"/>
                  </a:lnTo>
                  <a:lnTo>
                    <a:pt x="37" y="79"/>
                  </a:lnTo>
                  <a:lnTo>
                    <a:pt x="44" y="79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5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6" y="79"/>
                  </a:lnTo>
                  <a:lnTo>
                    <a:pt x="100" y="79"/>
                  </a:lnTo>
                  <a:lnTo>
                    <a:pt x="105" y="83"/>
                  </a:lnTo>
                  <a:lnTo>
                    <a:pt x="111" y="88"/>
                  </a:lnTo>
                  <a:lnTo>
                    <a:pt x="118" y="94"/>
                  </a:lnTo>
                  <a:lnTo>
                    <a:pt x="126" y="98"/>
                  </a:lnTo>
                  <a:lnTo>
                    <a:pt x="131" y="105"/>
                  </a:lnTo>
                  <a:lnTo>
                    <a:pt x="139" y="112"/>
                  </a:lnTo>
                  <a:lnTo>
                    <a:pt x="144" y="118"/>
                  </a:lnTo>
                  <a:lnTo>
                    <a:pt x="150" y="123"/>
                  </a:lnTo>
                  <a:lnTo>
                    <a:pt x="155" y="129"/>
                  </a:lnTo>
                  <a:lnTo>
                    <a:pt x="161" y="133"/>
                  </a:lnTo>
                  <a:lnTo>
                    <a:pt x="164" y="138"/>
                  </a:lnTo>
                  <a:lnTo>
                    <a:pt x="170" y="140"/>
                  </a:lnTo>
                  <a:lnTo>
                    <a:pt x="174" y="136"/>
                  </a:lnTo>
                  <a:lnTo>
                    <a:pt x="172" y="131"/>
                  </a:lnTo>
                  <a:lnTo>
                    <a:pt x="170" y="127"/>
                  </a:lnTo>
                  <a:lnTo>
                    <a:pt x="168" y="121"/>
                  </a:lnTo>
                  <a:lnTo>
                    <a:pt x="166" y="116"/>
                  </a:lnTo>
                  <a:lnTo>
                    <a:pt x="163" y="110"/>
                  </a:lnTo>
                  <a:lnTo>
                    <a:pt x="159" y="105"/>
                  </a:lnTo>
                  <a:lnTo>
                    <a:pt x="155" y="99"/>
                  </a:lnTo>
                  <a:lnTo>
                    <a:pt x="151" y="94"/>
                  </a:lnTo>
                  <a:lnTo>
                    <a:pt x="146" y="88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26" y="66"/>
                  </a:lnTo>
                  <a:lnTo>
                    <a:pt x="116" y="61"/>
                  </a:lnTo>
                  <a:lnTo>
                    <a:pt x="113" y="59"/>
                  </a:lnTo>
                  <a:lnTo>
                    <a:pt x="109" y="57"/>
                  </a:lnTo>
                  <a:lnTo>
                    <a:pt x="102" y="55"/>
                  </a:lnTo>
                  <a:lnTo>
                    <a:pt x="96" y="55"/>
                  </a:lnTo>
                  <a:lnTo>
                    <a:pt x="89" y="55"/>
                  </a:lnTo>
                  <a:lnTo>
                    <a:pt x="81" y="55"/>
                  </a:lnTo>
                  <a:lnTo>
                    <a:pt x="76" y="55"/>
                  </a:lnTo>
                  <a:lnTo>
                    <a:pt x="68" y="57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48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48" y="26"/>
                  </a:lnTo>
                  <a:lnTo>
                    <a:pt x="48" y="16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48"/>
            <p:cNvSpPr>
              <a:spLocks/>
            </p:cNvSpPr>
            <p:nvPr/>
          </p:nvSpPr>
          <p:spPr bwMode="auto">
            <a:xfrm>
              <a:off x="4533" y="3810"/>
              <a:ext cx="963" cy="327"/>
            </a:xfrm>
            <a:custGeom>
              <a:avLst/>
              <a:gdLst>
                <a:gd name="T0" fmla="*/ 75 w 1927"/>
                <a:gd name="T1" fmla="*/ 294 h 653"/>
                <a:gd name="T2" fmla="*/ 104 w 1927"/>
                <a:gd name="T3" fmla="*/ 286 h 653"/>
                <a:gd name="T4" fmla="*/ 141 w 1927"/>
                <a:gd name="T5" fmla="*/ 278 h 653"/>
                <a:gd name="T6" fmla="*/ 186 w 1927"/>
                <a:gd name="T7" fmla="*/ 272 h 653"/>
                <a:gd name="T8" fmla="*/ 236 w 1927"/>
                <a:gd name="T9" fmla="*/ 270 h 653"/>
                <a:gd name="T10" fmla="*/ 290 w 1927"/>
                <a:gd name="T11" fmla="*/ 273 h 653"/>
                <a:gd name="T12" fmla="*/ 340 w 1927"/>
                <a:gd name="T13" fmla="*/ 279 h 653"/>
                <a:gd name="T14" fmla="*/ 383 w 1927"/>
                <a:gd name="T15" fmla="*/ 286 h 653"/>
                <a:gd name="T16" fmla="*/ 419 w 1927"/>
                <a:gd name="T17" fmla="*/ 294 h 653"/>
                <a:gd name="T18" fmla="*/ 447 w 1927"/>
                <a:gd name="T19" fmla="*/ 300 h 653"/>
                <a:gd name="T20" fmla="*/ 473 w 1927"/>
                <a:gd name="T21" fmla="*/ 309 h 653"/>
                <a:gd name="T22" fmla="*/ 495 w 1927"/>
                <a:gd name="T23" fmla="*/ 327 h 653"/>
                <a:gd name="T24" fmla="*/ 533 w 1927"/>
                <a:gd name="T25" fmla="*/ 323 h 653"/>
                <a:gd name="T26" fmla="*/ 553 w 1927"/>
                <a:gd name="T27" fmla="*/ 296 h 653"/>
                <a:gd name="T28" fmla="*/ 572 w 1927"/>
                <a:gd name="T29" fmla="*/ 278 h 653"/>
                <a:gd name="T30" fmla="*/ 601 w 1927"/>
                <a:gd name="T31" fmla="*/ 260 h 653"/>
                <a:gd name="T32" fmla="*/ 632 w 1927"/>
                <a:gd name="T33" fmla="*/ 243 h 653"/>
                <a:gd name="T34" fmla="*/ 672 w 1927"/>
                <a:gd name="T35" fmla="*/ 227 h 653"/>
                <a:gd name="T36" fmla="*/ 719 w 1927"/>
                <a:gd name="T37" fmla="*/ 215 h 653"/>
                <a:gd name="T38" fmla="*/ 770 w 1927"/>
                <a:gd name="T39" fmla="*/ 207 h 653"/>
                <a:gd name="T40" fmla="*/ 822 w 1927"/>
                <a:gd name="T41" fmla="*/ 203 h 653"/>
                <a:gd name="T42" fmla="*/ 870 w 1927"/>
                <a:gd name="T43" fmla="*/ 202 h 653"/>
                <a:gd name="T44" fmla="*/ 911 w 1927"/>
                <a:gd name="T45" fmla="*/ 203 h 653"/>
                <a:gd name="T46" fmla="*/ 942 w 1927"/>
                <a:gd name="T47" fmla="*/ 205 h 653"/>
                <a:gd name="T48" fmla="*/ 963 w 1927"/>
                <a:gd name="T49" fmla="*/ 207 h 653"/>
                <a:gd name="T50" fmla="*/ 952 w 1927"/>
                <a:gd name="T51" fmla="*/ 183 h 653"/>
                <a:gd name="T52" fmla="*/ 936 w 1927"/>
                <a:gd name="T53" fmla="*/ 150 h 653"/>
                <a:gd name="T54" fmla="*/ 916 w 1927"/>
                <a:gd name="T55" fmla="*/ 109 h 653"/>
                <a:gd name="T56" fmla="*/ 891 w 1927"/>
                <a:gd name="T57" fmla="*/ 66 h 653"/>
                <a:gd name="T58" fmla="*/ 864 w 1927"/>
                <a:gd name="T59" fmla="*/ 28 h 653"/>
                <a:gd name="T60" fmla="*/ 790 w 1927"/>
                <a:gd name="T61" fmla="*/ 10 h 653"/>
                <a:gd name="T62" fmla="*/ 856 w 1927"/>
                <a:gd name="T63" fmla="*/ 33 h 653"/>
                <a:gd name="T64" fmla="*/ 875 w 1927"/>
                <a:gd name="T65" fmla="*/ 60 h 653"/>
                <a:gd name="T66" fmla="*/ 897 w 1927"/>
                <a:gd name="T67" fmla="*/ 96 h 653"/>
                <a:gd name="T68" fmla="*/ 918 w 1927"/>
                <a:gd name="T69" fmla="*/ 134 h 653"/>
                <a:gd name="T70" fmla="*/ 935 w 1927"/>
                <a:gd name="T71" fmla="*/ 171 h 653"/>
                <a:gd name="T72" fmla="*/ 944 w 1927"/>
                <a:gd name="T73" fmla="*/ 197 h 653"/>
                <a:gd name="T74" fmla="*/ 917 w 1927"/>
                <a:gd name="T75" fmla="*/ 194 h 653"/>
                <a:gd name="T76" fmla="*/ 883 w 1927"/>
                <a:gd name="T77" fmla="*/ 192 h 653"/>
                <a:gd name="T78" fmla="*/ 841 w 1927"/>
                <a:gd name="T79" fmla="*/ 191 h 653"/>
                <a:gd name="T80" fmla="*/ 795 w 1927"/>
                <a:gd name="T81" fmla="*/ 192 h 653"/>
                <a:gd name="T82" fmla="*/ 750 w 1927"/>
                <a:gd name="T83" fmla="*/ 196 h 653"/>
                <a:gd name="T84" fmla="*/ 708 w 1927"/>
                <a:gd name="T85" fmla="*/ 205 h 653"/>
                <a:gd name="T86" fmla="*/ 667 w 1927"/>
                <a:gd name="T87" fmla="*/ 219 h 653"/>
                <a:gd name="T88" fmla="*/ 628 w 1927"/>
                <a:gd name="T89" fmla="*/ 236 h 653"/>
                <a:gd name="T90" fmla="*/ 593 w 1927"/>
                <a:gd name="T91" fmla="*/ 255 h 653"/>
                <a:gd name="T92" fmla="*/ 566 w 1927"/>
                <a:gd name="T93" fmla="*/ 271 h 653"/>
                <a:gd name="T94" fmla="*/ 541 w 1927"/>
                <a:gd name="T95" fmla="*/ 287 h 653"/>
                <a:gd name="T96" fmla="*/ 504 w 1927"/>
                <a:gd name="T97" fmla="*/ 294 h 653"/>
                <a:gd name="T98" fmla="*/ 519 w 1927"/>
                <a:gd name="T99" fmla="*/ 284 h 653"/>
                <a:gd name="T100" fmla="*/ 493 w 1927"/>
                <a:gd name="T101" fmla="*/ 285 h 653"/>
                <a:gd name="T102" fmla="*/ 475 w 1927"/>
                <a:gd name="T103" fmla="*/ 293 h 653"/>
                <a:gd name="T104" fmla="*/ 445 w 1927"/>
                <a:gd name="T105" fmla="*/ 284 h 653"/>
                <a:gd name="T106" fmla="*/ 411 w 1927"/>
                <a:gd name="T107" fmla="*/ 277 h 653"/>
                <a:gd name="T108" fmla="*/ 370 w 1927"/>
                <a:gd name="T109" fmla="*/ 269 h 653"/>
                <a:gd name="T110" fmla="*/ 325 w 1927"/>
                <a:gd name="T111" fmla="*/ 262 h 653"/>
                <a:gd name="T112" fmla="*/ 279 w 1927"/>
                <a:gd name="T113" fmla="*/ 259 h 653"/>
                <a:gd name="T114" fmla="*/ 235 w 1927"/>
                <a:gd name="T115" fmla="*/ 259 h 653"/>
                <a:gd name="T116" fmla="*/ 190 w 1927"/>
                <a:gd name="T117" fmla="*/ 263 h 653"/>
                <a:gd name="T118" fmla="*/ 148 w 1927"/>
                <a:gd name="T119" fmla="*/ 270 h 653"/>
                <a:gd name="T120" fmla="*/ 111 w 1927"/>
                <a:gd name="T121" fmla="*/ 276 h 653"/>
                <a:gd name="T122" fmla="*/ 84 w 1927"/>
                <a:gd name="T123" fmla="*/ 282 h 653"/>
                <a:gd name="T124" fmla="*/ 0 w 1927"/>
                <a:gd name="T125" fmla="*/ 70 h 6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7"/>
                <a:gd name="T190" fmla="*/ 0 h 653"/>
                <a:gd name="T191" fmla="*/ 1927 w 1927"/>
                <a:gd name="T192" fmla="*/ 653 h 6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7" h="653">
                  <a:moveTo>
                    <a:pt x="0" y="139"/>
                  </a:moveTo>
                  <a:lnTo>
                    <a:pt x="110" y="601"/>
                  </a:lnTo>
                  <a:lnTo>
                    <a:pt x="112" y="600"/>
                  </a:lnTo>
                  <a:lnTo>
                    <a:pt x="120" y="598"/>
                  </a:lnTo>
                  <a:lnTo>
                    <a:pt x="123" y="596"/>
                  </a:lnTo>
                  <a:lnTo>
                    <a:pt x="129" y="594"/>
                  </a:lnTo>
                  <a:lnTo>
                    <a:pt x="136" y="590"/>
                  </a:lnTo>
                  <a:lnTo>
                    <a:pt x="144" y="590"/>
                  </a:lnTo>
                  <a:lnTo>
                    <a:pt x="147" y="588"/>
                  </a:lnTo>
                  <a:lnTo>
                    <a:pt x="151" y="587"/>
                  </a:lnTo>
                  <a:lnTo>
                    <a:pt x="157" y="585"/>
                  </a:lnTo>
                  <a:lnTo>
                    <a:pt x="162" y="583"/>
                  </a:lnTo>
                  <a:lnTo>
                    <a:pt x="168" y="581"/>
                  </a:lnTo>
                  <a:lnTo>
                    <a:pt x="171" y="581"/>
                  </a:lnTo>
                  <a:lnTo>
                    <a:pt x="177" y="579"/>
                  </a:lnTo>
                  <a:lnTo>
                    <a:pt x="182" y="577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201" y="572"/>
                  </a:lnTo>
                  <a:lnTo>
                    <a:pt x="208" y="572"/>
                  </a:lnTo>
                  <a:lnTo>
                    <a:pt x="214" y="570"/>
                  </a:lnTo>
                  <a:lnTo>
                    <a:pt x="221" y="568"/>
                  </a:lnTo>
                  <a:lnTo>
                    <a:pt x="228" y="566"/>
                  </a:lnTo>
                  <a:lnTo>
                    <a:pt x="236" y="565"/>
                  </a:lnTo>
                  <a:lnTo>
                    <a:pt x="243" y="563"/>
                  </a:lnTo>
                  <a:lnTo>
                    <a:pt x="251" y="561"/>
                  </a:lnTo>
                  <a:lnTo>
                    <a:pt x="258" y="559"/>
                  </a:lnTo>
                  <a:lnTo>
                    <a:pt x="267" y="557"/>
                  </a:lnTo>
                  <a:lnTo>
                    <a:pt x="275" y="555"/>
                  </a:lnTo>
                  <a:lnTo>
                    <a:pt x="282" y="555"/>
                  </a:lnTo>
                  <a:lnTo>
                    <a:pt x="291" y="553"/>
                  </a:lnTo>
                  <a:lnTo>
                    <a:pt x="300" y="553"/>
                  </a:lnTo>
                  <a:lnTo>
                    <a:pt x="308" y="550"/>
                  </a:lnTo>
                  <a:lnTo>
                    <a:pt x="317" y="550"/>
                  </a:lnTo>
                  <a:lnTo>
                    <a:pt x="324" y="548"/>
                  </a:lnTo>
                  <a:lnTo>
                    <a:pt x="335" y="546"/>
                  </a:lnTo>
                  <a:lnTo>
                    <a:pt x="343" y="546"/>
                  </a:lnTo>
                  <a:lnTo>
                    <a:pt x="352" y="546"/>
                  </a:lnTo>
                  <a:lnTo>
                    <a:pt x="363" y="544"/>
                  </a:lnTo>
                  <a:lnTo>
                    <a:pt x="372" y="544"/>
                  </a:lnTo>
                  <a:lnTo>
                    <a:pt x="382" y="542"/>
                  </a:lnTo>
                  <a:lnTo>
                    <a:pt x="393" y="541"/>
                  </a:lnTo>
                  <a:lnTo>
                    <a:pt x="402" y="541"/>
                  </a:lnTo>
                  <a:lnTo>
                    <a:pt x="411" y="541"/>
                  </a:lnTo>
                  <a:lnTo>
                    <a:pt x="422" y="539"/>
                  </a:lnTo>
                  <a:lnTo>
                    <a:pt x="431" y="539"/>
                  </a:lnTo>
                  <a:lnTo>
                    <a:pt x="442" y="539"/>
                  </a:lnTo>
                  <a:lnTo>
                    <a:pt x="453" y="539"/>
                  </a:lnTo>
                  <a:lnTo>
                    <a:pt x="463" y="539"/>
                  </a:lnTo>
                  <a:lnTo>
                    <a:pt x="472" y="539"/>
                  </a:lnTo>
                  <a:lnTo>
                    <a:pt x="483" y="539"/>
                  </a:lnTo>
                  <a:lnTo>
                    <a:pt x="494" y="539"/>
                  </a:lnTo>
                  <a:lnTo>
                    <a:pt x="505" y="539"/>
                  </a:lnTo>
                  <a:lnTo>
                    <a:pt x="516" y="541"/>
                  </a:lnTo>
                  <a:lnTo>
                    <a:pt x="527" y="541"/>
                  </a:lnTo>
                  <a:lnTo>
                    <a:pt x="538" y="542"/>
                  </a:lnTo>
                  <a:lnTo>
                    <a:pt x="549" y="542"/>
                  </a:lnTo>
                  <a:lnTo>
                    <a:pt x="559" y="544"/>
                  </a:lnTo>
                  <a:lnTo>
                    <a:pt x="570" y="544"/>
                  </a:lnTo>
                  <a:lnTo>
                    <a:pt x="581" y="546"/>
                  </a:lnTo>
                  <a:lnTo>
                    <a:pt x="590" y="546"/>
                  </a:lnTo>
                  <a:lnTo>
                    <a:pt x="601" y="546"/>
                  </a:lnTo>
                  <a:lnTo>
                    <a:pt x="612" y="548"/>
                  </a:lnTo>
                  <a:lnTo>
                    <a:pt x="621" y="550"/>
                  </a:lnTo>
                  <a:lnTo>
                    <a:pt x="630" y="550"/>
                  </a:lnTo>
                  <a:lnTo>
                    <a:pt x="642" y="552"/>
                  </a:lnTo>
                  <a:lnTo>
                    <a:pt x="651" y="553"/>
                  </a:lnTo>
                  <a:lnTo>
                    <a:pt x="662" y="555"/>
                  </a:lnTo>
                  <a:lnTo>
                    <a:pt x="671" y="555"/>
                  </a:lnTo>
                  <a:lnTo>
                    <a:pt x="680" y="557"/>
                  </a:lnTo>
                  <a:lnTo>
                    <a:pt x="689" y="557"/>
                  </a:lnTo>
                  <a:lnTo>
                    <a:pt x="699" y="559"/>
                  </a:lnTo>
                  <a:lnTo>
                    <a:pt x="708" y="561"/>
                  </a:lnTo>
                  <a:lnTo>
                    <a:pt x="715" y="563"/>
                  </a:lnTo>
                  <a:lnTo>
                    <a:pt x="724" y="563"/>
                  </a:lnTo>
                  <a:lnTo>
                    <a:pt x="734" y="565"/>
                  </a:lnTo>
                  <a:lnTo>
                    <a:pt x="741" y="565"/>
                  </a:lnTo>
                  <a:lnTo>
                    <a:pt x="750" y="568"/>
                  </a:lnTo>
                  <a:lnTo>
                    <a:pt x="758" y="568"/>
                  </a:lnTo>
                  <a:lnTo>
                    <a:pt x="767" y="572"/>
                  </a:lnTo>
                  <a:lnTo>
                    <a:pt x="774" y="572"/>
                  </a:lnTo>
                  <a:lnTo>
                    <a:pt x="782" y="574"/>
                  </a:lnTo>
                  <a:lnTo>
                    <a:pt x="789" y="576"/>
                  </a:lnTo>
                  <a:lnTo>
                    <a:pt x="796" y="577"/>
                  </a:lnTo>
                  <a:lnTo>
                    <a:pt x="804" y="577"/>
                  </a:lnTo>
                  <a:lnTo>
                    <a:pt x="811" y="581"/>
                  </a:lnTo>
                  <a:lnTo>
                    <a:pt x="819" y="581"/>
                  </a:lnTo>
                  <a:lnTo>
                    <a:pt x="826" y="583"/>
                  </a:lnTo>
                  <a:lnTo>
                    <a:pt x="831" y="585"/>
                  </a:lnTo>
                  <a:lnTo>
                    <a:pt x="839" y="587"/>
                  </a:lnTo>
                  <a:lnTo>
                    <a:pt x="844" y="587"/>
                  </a:lnTo>
                  <a:lnTo>
                    <a:pt x="852" y="588"/>
                  </a:lnTo>
                  <a:lnTo>
                    <a:pt x="857" y="590"/>
                  </a:lnTo>
                  <a:lnTo>
                    <a:pt x="863" y="590"/>
                  </a:lnTo>
                  <a:lnTo>
                    <a:pt x="868" y="592"/>
                  </a:lnTo>
                  <a:lnTo>
                    <a:pt x="874" y="594"/>
                  </a:lnTo>
                  <a:lnTo>
                    <a:pt x="879" y="596"/>
                  </a:lnTo>
                  <a:lnTo>
                    <a:pt x="883" y="598"/>
                  </a:lnTo>
                  <a:lnTo>
                    <a:pt x="889" y="598"/>
                  </a:lnTo>
                  <a:lnTo>
                    <a:pt x="894" y="600"/>
                  </a:lnTo>
                  <a:lnTo>
                    <a:pt x="901" y="601"/>
                  </a:lnTo>
                  <a:lnTo>
                    <a:pt x="911" y="605"/>
                  </a:lnTo>
                  <a:lnTo>
                    <a:pt x="918" y="607"/>
                  </a:lnTo>
                  <a:lnTo>
                    <a:pt x="924" y="607"/>
                  </a:lnTo>
                  <a:lnTo>
                    <a:pt x="929" y="609"/>
                  </a:lnTo>
                  <a:lnTo>
                    <a:pt x="935" y="612"/>
                  </a:lnTo>
                  <a:lnTo>
                    <a:pt x="938" y="612"/>
                  </a:lnTo>
                  <a:lnTo>
                    <a:pt x="942" y="614"/>
                  </a:lnTo>
                  <a:lnTo>
                    <a:pt x="944" y="616"/>
                  </a:lnTo>
                  <a:lnTo>
                    <a:pt x="946" y="618"/>
                  </a:lnTo>
                  <a:lnTo>
                    <a:pt x="949" y="618"/>
                  </a:lnTo>
                  <a:lnTo>
                    <a:pt x="951" y="624"/>
                  </a:lnTo>
                  <a:lnTo>
                    <a:pt x="955" y="629"/>
                  </a:lnTo>
                  <a:lnTo>
                    <a:pt x="959" y="636"/>
                  </a:lnTo>
                  <a:lnTo>
                    <a:pt x="962" y="642"/>
                  </a:lnTo>
                  <a:lnTo>
                    <a:pt x="968" y="647"/>
                  </a:lnTo>
                  <a:lnTo>
                    <a:pt x="972" y="651"/>
                  </a:lnTo>
                  <a:lnTo>
                    <a:pt x="981" y="653"/>
                  </a:lnTo>
                  <a:lnTo>
                    <a:pt x="984" y="653"/>
                  </a:lnTo>
                  <a:lnTo>
                    <a:pt x="990" y="653"/>
                  </a:lnTo>
                  <a:lnTo>
                    <a:pt x="996" y="653"/>
                  </a:lnTo>
                  <a:lnTo>
                    <a:pt x="1005" y="653"/>
                  </a:lnTo>
                  <a:lnTo>
                    <a:pt x="1012" y="653"/>
                  </a:lnTo>
                  <a:lnTo>
                    <a:pt x="1020" y="653"/>
                  </a:lnTo>
                  <a:lnTo>
                    <a:pt x="1027" y="651"/>
                  </a:lnTo>
                  <a:lnTo>
                    <a:pt x="1036" y="651"/>
                  </a:lnTo>
                  <a:lnTo>
                    <a:pt x="1043" y="649"/>
                  </a:lnTo>
                  <a:lnTo>
                    <a:pt x="1051" y="649"/>
                  </a:lnTo>
                  <a:lnTo>
                    <a:pt x="1058" y="647"/>
                  </a:lnTo>
                  <a:lnTo>
                    <a:pt x="1066" y="646"/>
                  </a:lnTo>
                  <a:lnTo>
                    <a:pt x="1071" y="644"/>
                  </a:lnTo>
                  <a:lnTo>
                    <a:pt x="1075" y="644"/>
                  </a:lnTo>
                  <a:lnTo>
                    <a:pt x="1079" y="640"/>
                  </a:lnTo>
                  <a:lnTo>
                    <a:pt x="1082" y="638"/>
                  </a:lnTo>
                  <a:lnTo>
                    <a:pt x="1084" y="631"/>
                  </a:lnTo>
                  <a:lnTo>
                    <a:pt x="1090" y="624"/>
                  </a:lnTo>
                  <a:lnTo>
                    <a:pt x="1093" y="614"/>
                  </a:lnTo>
                  <a:lnTo>
                    <a:pt x="1099" y="607"/>
                  </a:lnTo>
                  <a:lnTo>
                    <a:pt x="1101" y="598"/>
                  </a:lnTo>
                  <a:lnTo>
                    <a:pt x="1106" y="592"/>
                  </a:lnTo>
                  <a:lnTo>
                    <a:pt x="1108" y="587"/>
                  </a:lnTo>
                  <a:lnTo>
                    <a:pt x="1110" y="587"/>
                  </a:lnTo>
                  <a:lnTo>
                    <a:pt x="1110" y="585"/>
                  </a:lnTo>
                  <a:lnTo>
                    <a:pt x="1114" y="581"/>
                  </a:lnTo>
                  <a:lnTo>
                    <a:pt x="1117" y="577"/>
                  </a:lnTo>
                  <a:lnTo>
                    <a:pt x="1121" y="574"/>
                  </a:lnTo>
                  <a:lnTo>
                    <a:pt x="1126" y="570"/>
                  </a:lnTo>
                  <a:lnTo>
                    <a:pt x="1132" y="566"/>
                  </a:lnTo>
                  <a:lnTo>
                    <a:pt x="1138" y="561"/>
                  </a:lnTo>
                  <a:lnTo>
                    <a:pt x="1145" y="555"/>
                  </a:lnTo>
                  <a:lnTo>
                    <a:pt x="1152" y="550"/>
                  </a:lnTo>
                  <a:lnTo>
                    <a:pt x="1161" y="544"/>
                  </a:lnTo>
                  <a:lnTo>
                    <a:pt x="1165" y="541"/>
                  </a:lnTo>
                  <a:lnTo>
                    <a:pt x="1171" y="537"/>
                  </a:lnTo>
                  <a:lnTo>
                    <a:pt x="1174" y="535"/>
                  </a:lnTo>
                  <a:lnTo>
                    <a:pt x="1180" y="531"/>
                  </a:lnTo>
                  <a:lnTo>
                    <a:pt x="1185" y="528"/>
                  </a:lnTo>
                  <a:lnTo>
                    <a:pt x="1189" y="526"/>
                  </a:lnTo>
                  <a:lnTo>
                    <a:pt x="1197" y="522"/>
                  </a:lnTo>
                  <a:lnTo>
                    <a:pt x="1202" y="520"/>
                  </a:lnTo>
                  <a:lnTo>
                    <a:pt x="1206" y="517"/>
                  </a:lnTo>
                  <a:lnTo>
                    <a:pt x="1213" y="513"/>
                  </a:lnTo>
                  <a:lnTo>
                    <a:pt x="1219" y="509"/>
                  </a:lnTo>
                  <a:lnTo>
                    <a:pt x="1224" y="506"/>
                  </a:lnTo>
                  <a:lnTo>
                    <a:pt x="1232" y="502"/>
                  </a:lnTo>
                  <a:lnTo>
                    <a:pt x="1237" y="500"/>
                  </a:lnTo>
                  <a:lnTo>
                    <a:pt x="1244" y="494"/>
                  </a:lnTo>
                  <a:lnTo>
                    <a:pt x="1252" y="493"/>
                  </a:lnTo>
                  <a:lnTo>
                    <a:pt x="1257" y="489"/>
                  </a:lnTo>
                  <a:lnTo>
                    <a:pt x="1265" y="485"/>
                  </a:lnTo>
                  <a:lnTo>
                    <a:pt x="1272" y="482"/>
                  </a:lnTo>
                  <a:lnTo>
                    <a:pt x="1279" y="480"/>
                  </a:lnTo>
                  <a:lnTo>
                    <a:pt x="1287" y="476"/>
                  </a:lnTo>
                  <a:lnTo>
                    <a:pt x="1294" y="472"/>
                  </a:lnTo>
                  <a:lnTo>
                    <a:pt x="1303" y="469"/>
                  </a:lnTo>
                  <a:lnTo>
                    <a:pt x="1311" y="467"/>
                  </a:lnTo>
                  <a:lnTo>
                    <a:pt x="1320" y="463"/>
                  </a:lnTo>
                  <a:lnTo>
                    <a:pt x="1327" y="459"/>
                  </a:lnTo>
                  <a:lnTo>
                    <a:pt x="1335" y="458"/>
                  </a:lnTo>
                  <a:lnTo>
                    <a:pt x="1344" y="454"/>
                  </a:lnTo>
                  <a:lnTo>
                    <a:pt x="1353" y="452"/>
                  </a:lnTo>
                  <a:lnTo>
                    <a:pt x="1362" y="448"/>
                  </a:lnTo>
                  <a:lnTo>
                    <a:pt x="1370" y="447"/>
                  </a:lnTo>
                  <a:lnTo>
                    <a:pt x="1381" y="445"/>
                  </a:lnTo>
                  <a:lnTo>
                    <a:pt x="1390" y="441"/>
                  </a:lnTo>
                  <a:lnTo>
                    <a:pt x="1399" y="439"/>
                  </a:lnTo>
                  <a:lnTo>
                    <a:pt x="1409" y="435"/>
                  </a:lnTo>
                  <a:lnTo>
                    <a:pt x="1418" y="434"/>
                  </a:lnTo>
                  <a:lnTo>
                    <a:pt x="1429" y="432"/>
                  </a:lnTo>
                  <a:lnTo>
                    <a:pt x="1438" y="430"/>
                  </a:lnTo>
                  <a:lnTo>
                    <a:pt x="1449" y="428"/>
                  </a:lnTo>
                  <a:lnTo>
                    <a:pt x="1458" y="426"/>
                  </a:lnTo>
                  <a:lnTo>
                    <a:pt x="1469" y="424"/>
                  </a:lnTo>
                  <a:lnTo>
                    <a:pt x="1479" y="423"/>
                  </a:lnTo>
                  <a:lnTo>
                    <a:pt x="1490" y="421"/>
                  </a:lnTo>
                  <a:lnTo>
                    <a:pt x="1501" y="419"/>
                  </a:lnTo>
                  <a:lnTo>
                    <a:pt x="1510" y="417"/>
                  </a:lnTo>
                  <a:lnTo>
                    <a:pt x="1521" y="417"/>
                  </a:lnTo>
                  <a:lnTo>
                    <a:pt x="1530" y="415"/>
                  </a:lnTo>
                  <a:lnTo>
                    <a:pt x="1541" y="413"/>
                  </a:lnTo>
                  <a:lnTo>
                    <a:pt x="1552" y="413"/>
                  </a:lnTo>
                  <a:lnTo>
                    <a:pt x="1563" y="411"/>
                  </a:lnTo>
                  <a:lnTo>
                    <a:pt x="1573" y="410"/>
                  </a:lnTo>
                  <a:lnTo>
                    <a:pt x="1584" y="410"/>
                  </a:lnTo>
                  <a:lnTo>
                    <a:pt x="1593" y="410"/>
                  </a:lnTo>
                  <a:lnTo>
                    <a:pt x="1604" y="408"/>
                  </a:lnTo>
                  <a:lnTo>
                    <a:pt x="1615" y="408"/>
                  </a:lnTo>
                  <a:lnTo>
                    <a:pt x="1626" y="408"/>
                  </a:lnTo>
                  <a:lnTo>
                    <a:pt x="1634" y="406"/>
                  </a:lnTo>
                  <a:lnTo>
                    <a:pt x="1645" y="406"/>
                  </a:lnTo>
                  <a:lnTo>
                    <a:pt x="1654" y="406"/>
                  </a:lnTo>
                  <a:lnTo>
                    <a:pt x="1665" y="406"/>
                  </a:lnTo>
                  <a:lnTo>
                    <a:pt x="1674" y="404"/>
                  </a:lnTo>
                  <a:lnTo>
                    <a:pt x="1683" y="404"/>
                  </a:lnTo>
                  <a:lnTo>
                    <a:pt x="1694" y="404"/>
                  </a:lnTo>
                  <a:lnTo>
                    <a:pt x="1704" y="404"/>
                  </a:lnTo>
                  <a:lnTo>
                    <a:pt x="1711" y="404"/>
                  </a:lnTo>
                  <a:lnTo>
                    <a:pt x="1722" y="404"/>
                  </a:lnTo>
                  <a:lnTo>
                    <a:pt x="1729" y="404"/>
                  </a:lnTo>
                  <a:lnTo>
                    <a:pt x="1740" y="404"/>
                  </a:lnTo>
                  <a:lnTo>
                    <a:pt x="1748" y="404"/>
                  </a:lnTo>
                  <a:lnTo>
                    <a:pt x="1757" y="404"/>
                  </a:lnTo>
                  <a:lnTo>
                    <a:pt x="1766" y="404"/>
                  </a:lnTo>
                  <a:lnTo>
                    <a:pt x="1776" y="406"/>
                  </a:lnTo>
                  <a:lnTo>
                    <a:pt x="1783" y="406"/>
                  </a:lnTo>
                  <a:lnTo>
                    <a:pt x="1790" y="406"/>
                  </a:lnTo>
                  <a:lnTo>
                    <a:pt x="1798" y="406"/>
                  </a:lnTo>
                  <a:lnTo>
                    <a:pt x="1807" y="406"/>
                  </a:lnTo>
                  <a:lnTo>
                    <a:pt x="1814" y="406"/>
                  </a:lnTo>
                  <a:lnTo>
                    <a:pt x="1822" y="406"/>
                  </a:lnTo>
                  <a:lnTo>
                    <a:pt x="1827" y="406"/>
                  </a:lnTo>
                  <a:lnTo>
                    <a:pt x="1835" y="406"/>
                  </a:lnTo>
                  <a:lnTo>
                    <a:pt x="1842" y="406"/>
                  </a:lnTo>
                  <a:lnTo>
                    <a:pt x="1847" y="406"/>
                  </a:lnTo>
                  <a:lnTo>
                    <a:pt x="1855" y="408"/>
                  </a:lnTo>
                  <a:lnTo>
                    <a:pt x="1860" y="408"/>
                  </a:lnTo>
                  <a:lnTo>
                    <a:pt x="1868" y="408"/>
                  </a:lnTo>
                  <a:lnTo>
                    <a:pt x="1873" y="408"/>
                  </a:lnTo>
                  <a:lnTo>
                    <a:pt x="1879" y="410"/>
                  </a:lnTo>
                  <a:lnTo>
                    <a:pt x="1884" y="410"/>
                  </a:lnTo>
                  <a:lnTo>
                    <a:pt x="1888" y="410"/>
                  </a:lnTo>
                  <a:lnTo>
                    <a:pt x="1894" y="410"/>
                  </a:lnTo>
                  <a:lnTo>
                    <a:pt x="1897" y="410"/>
                  </a:lnTo>
                  <a:lnTo>
                    <a:pt x="1901" y="411"/>
                  </a:lnTo>
                  <a:lnTo>
                    <a:pt x="1908" y="411"/>
                  </a:lnTo>
                  <a:lnTo>
                    <a:pt x="1914" y="413"/>
                  </a:lnTo>
                  <a:lnTo>
                    <a:pt x="1919" y="413"/>
                  </a:lnTo>
                  <a:lnTo>
                    <a:pt x="1923" y="413"/>
                  </a:lnTo>
                  <a:lnTo>
                    <a:pt x="1925" y="413"/>
                  </a:lnTo>
                  <a:lnTo>
                    <a:pt x="1927" y="413"/>
                  </a:lnTo>
                  <a:lnTo>
                    <a:pt x="1925" y="413"/>
                  </a:lnTo>
                  <a:lnTo>
                    <a:pt x="1925" y="410"/>
                  </a:lnTo>
                  <a:lnTo>
                    <a:pt x="1923" y="406"/>
                  </a:lnTo>
                  <a:lnTo>
                    <a:pt x="1921" y="400"/>
                  </a:lnTo>
                  <a:lnTo>
                    <a:pt x="1916" y="393"/>
                  </a:lnTo>
                  <a:lnTo>
                    <a:pt x="1912" y="386"/>
                  </a:lnTo>
                  <a:lnTo>
                    <a:pt x="1910" y="380"/>
                  </a:lnTo>
                  <a:lnTo>
                    <a:pt x="1908" y="375"/>
                  </a:lnTo>
                  <a:lnTo>
                    <a:pt x="1906" y="369"/>
                  </a:lnTo>
                  <a:lnTo>
                    <a:pt x="1905" y="365"/>
                  </a:lnTo>
                  <a:lnTo>
                    <a:pt x="1901" y="358"/>
                  </a:lnTo>
                  <a:lnTo>
                    <a:pt x="1899" y="352"/>
                  </a:lnTo>
                  <a:lnTo>
                    <a:pt x="1895" y="345"/>
                  </a:lnTo>
                  <a:lnTo>
                    <a:pt x="1894" y="340"/>
                  </a:lnTo>
                  <a:lnTo>
                    <a:pt x="1890" y="334"/>
                  </a:lnTo>
                  <a:lnTo>
                    <a:pt x="1886" y="327"/>
                  </a:lnTo>
                  <a:lnTo>
                    <a:pt x="1882" y="319"/>
                  </a:lnTo>
                  <a:lnTo>
                    <a:pt x="1881" y="314"/>
                  </a:lnTo>
                  <a:lnTo>
                    <a:pt x="1877" y="306"/>
                  </a:lnTo>
                  <a:lnTo>
                    <a:pt x="1873" y="299"/>
                  </a:lnTo>
                  <a:lnTo>
                    <a:pt x="1870" y="290"/>
                  </a:lnTo>
                  <a:lnTo>
                    <a:pt x="1866" y="282"/>
                  </a:lnTo>
                  <a:lnTo>
                    <a:pt x="1860" y="275"/>
                  </a:lnTo>
                  <a:lnTo>
                    <a:pt x="1858" y="268"/>
                  </a:lnTo>
                  <a:lnTo>
                    <a:pt x="1853" y="258"/>
                  </a:lnTo>
                  <a:lnTo>
                    <a:pt x="1851" y="251"/>
                  </a:lnTo>
                  <a:lnTo>
                    <a:pt x="1846" y="242"/>
                  </a:lnTo>
                  <a:lnTo>
                    <a:pt x="1842" y="235"/>
                  </a:lnTo>
                  <a:lnTo>
                    <a:pt x="1836" y="225"/>
                  </a:lnTo>
                  <a:lnTo>
                    <a:pt x="1833" y="218"/>
                  </a:lnTo>
                  <a:lnTo>
                    <a:pt x="1827" y="209"/>
                  </a:lnTo>
                  <a:lnTo>
                    <a:pt x="1823" y="199"/>
                  </a:lnTo>
                  <a:lnTo>
                    <a:pt x="1818" y="192"/>
                  </a:lnTo>
                  <a:lnTo>
                    <a:pt x="1814" y="183"/>
                  </a:lnTo>
                  <a:lnTo>
                    <a:pt x="1809" y="174"/>
                  </a:lnTo>
                  <a:lnTo>
                    <a:pt x="1803" y="164"/>
                  </a:lnTo>
                  <a:lnTo>
                    <a:pt x="1799" y="157"/>
                  </a:lnTo>
                  <a:lnTo>
                    <a:pt x="1794" y="148"/>
                  </a:lnTo>
                  <a:lnTo>
                    <a:pt x="1788" y="140"/>
                  </a:lnTo>
                  <a:lnTo>
                    <a:pt x="1783" y="131"/>
                  </a:lnTo>
                  <a:lnTo>
                    <a:pt x="1779" y="124"/>
                  </a:lnTo>
                  <a:lnTo>
                    <a:pt x="1774" y="117"/>
                  </a:lnTo>
                  <a:lnTo>
                    <a:pt x="1768" y="107"/>
                  </a:lnTo>
                  <a:lnTo>
                    <a:pt x="1763" y="100"/>
                  </a:lnTo>
                  <a:lnTo>
                    <a:pt x="1757" y="93"/>
                  </a:lnTo>
                  <a:lnTo>
                    <a:pt x="1752" y="85"/>
                  </a:lnTo>
                  <a:lnTo>
                    <a:pt x="1746" y="78"/>
                  </a:lnTo>
                  <a:lnTo>
                    <a:pt x="1740" y="69"/>
                  </a:lnTo>
                  <a:lnTo>
                    <a:pt x="1735" y="61"/>
                  </a:lnTo>
                  <a:lnTo>
                    <a:pt x="1729" y="56"/>
                  </a:lnTo>
                  <a:lnTo>
                    <a:pt x="1724" y="48"/>
                  </a:lnTo>
                  <a:lnTo>
                    <a:pt x="1718" y="41"/>
                  </a:lnTo>
                  <a:lnTo>
                    <a:pt x="1713" y="34"/>
                  </a:lnTo>
                  <a:lnTo>
                    <a:pt x="1709" y="30"/>
                  </a:lnTo>
                  <a:lnTo>
                    <a:pt x="1704" y="22"/>
                  </a:lnTo>
                  <a:lnTo>
                    <a:pt x="1696" y="17"/>
                  </a:lnTo>
                  <a:lnTo>
                    <a:pt x="1693" y="13"/>
                  </a:lnTo>
                  <a:lnTo>
                    <a:pt x="1687" y="8"/>
                  </a:lnTo>
                  <a:lnTo>
                    <a:pt x="1611" y="0"/>
                  </a:lnTo>
                  <a:lnTo>
                    <a:pt x="1580" y="19"/>
                  </a:lnTo>
                  <a:lnTo>
                    <a:pt x="1687" y="26"/>
                  </a:lnTo>
                  <a:lnTo>
                    <a:pt x="1689" y="28"/>
                  </a:lnTo>
                  <a:lnTo>
                    <a:pt x="1691" y="32"/>
                  </a:lnTo>
                  <a:lnTo>
                    <a:pt x="1694" y="35"/>
                  </a:lnTo>
                  <a:lnTo>
                    <a:pt x="1696" y="41"/>
                  </a:lnTo>
                  <a:lnTo>
                    <a:pt x="1702" y="48"/>
                  </a:lnTo>
                  <a:lnTo>
                    <a:pt x="1704" y="50"/>
                  </a:lnTo>
                  <a:lnTo>
                    <a:pt x="1707" y="56"/>
                  </a:lnTo>
                  <a:lnTo>
                    <a:pt x="1711" y="59"/>
                  </a:lnTo>
                  <a:lnTo>
                    <a:pt x="1713" y="65"/>
                  </a:lnTo>
                  <a:lnTo>
                    <a:pt x="1717" y="69"/>
                  </a:lnTo>
                  <a:lnTo>
                    <a:pt x="1720" y="74"/>
                  </a:lnTo>
                  <a:lnTo>
                    <a:pt x="1722" y="80"/>
                  </a:lnTo>
                  <a:lnTo>
                    <a:pt x="1726" y="85"/>
                  </a:lnTo>
                  <a:lnTo>
                    <a:pt x="1729" y="91"/>
                  </a:lnTo>
                  <a:lnTo>
                    <a:pt x="1733" y="96"/>
                  </a:lnTo>
                  <a:lnTo>
                    <a:pt x="1737" y="102"/>
                  </a:lnTo>
                  <a:lnTo>
                    <a:pt x="1742" y="109"/>
                  </a:lnTo>
                  <a:lnTo>
                    <a:pt x="1746" y="115"/>
                  </a:lnTo>
                  <a:lnTo>
                    <a:pt x="1750" y="120"/>
                  </a:lnTo>
                  <a:lnTo>
                    <a:pt x="1753" y="128"/>
                  </a:lnTo>
                  <a:lnTo>
                    <a:pt x="1759" y="135"/>
                  </a:lnTo>
                  <a:lnTo>
                    <a:pt x="1763" y="140"/>
                  </a:lnTo>
                  <a:lnTo>
                    <a:pt x="1766" y="148"/>
                  </a:lnTo>
                  <a:lnTo>
                    <a:pt x="1772" y="155"/>
                  </a:lnTo>
                  <a:lnTo>
                    <a:pt x="1776" y="163"/>
                  </a:lnTo>
                  <a:lnTo>
                    <a:pt x="1781" y="170"/>
                  </a:lnTo>
                  <a:lnTo>
                    <a:pt x="1785" y="177"/>
                  </a:lnTo>
                  <a:lnTo>
                    <a:pt x="1788" y="185"/>
                  </a:lnTo>
                  <a:lnTo>
                    <a:pt x="1794" y="192"/>
                  </a:lnTo>
                  <a:lnTo>
                    <a:pt x="1798" y="199"/>
                  </a:lnTo>
                  <a:lnTo>
                    <a:pt x="1801" y="207"/>
                  </a:lnTo>
                  <a:lnTo>
                    <a:pt x="1807" y="214"/>
                  </a:lnTo>
                  <a:lnTo>
                    <a:pt x="1811" y="222"/>
                  </a:lnTo>
                  <a:lnTo>
                    <a:pt x="1814" y="229"/>
                  </a:lnTo>
                  <a:lnTo>
                    <a:pt x="1820" y="236"/>
                  </a:lnTo>
                  <a:lnTo>
                    <a:pt x="1823" y="246"/>
                  </a:lnTo>
                  <a:lnTo>
                    <a:pt x="1827" y="253"/>
                  </a:lnTo>
                  <a:lnTo>
                    <a:pt x="1831" y="260"/>
                  </a:lnTo>
                  <a:lnTo>
                    <a:pt x="1836" y="268"/>
                  </a:lnTo>
                  <a:lnTo>
                    <a:pt x="1840" y="275"/>
                  </a:lnTo>
                  <a:lnTo>
                    <a:pt x="1844" y="282"/>
                  </a:lnTo>
                  <a:lnTo>
                    <a:pt x="1847" y="290"/>
                  </a:lnTo>
                  <a:lnTo>
                    <a:pt x="1851" y="297"/>
                  </a:lnTo>
                  <a:lnTo>
                    <a:pt x="1855" y="305"/>
                  </a:lnTo>
                  <a:lnTo>
                    <a:pt x="1858" y="312"/>
                  </a:lnTo>
                  <a:lnTo>
                    <a:pt x="1860" y="319"/>
                  </a:lnTo>
                  <a:lnTo>
                    <a:pt x="1864" y="327"/>
                  </a:lnTo>
                  <a:lnTo>
                    <a:pt x="1868" y="334"/>
                  </a:lnTo>
                  <a:lnTo>
                    <a:pt x="1871" y="341"/>
                  </a:lnTo>
                  <a:lnTo>
                    <a:pt x="1873" y="349"/>
                  </a:lnTo>
                  <a:lnTo>
                    <a:pt x="1877" y="354"/>
                  </a:lnTo>
                  <a:lnTo>
                    <a:pt x="1879" y="362"/>
                  </a:lnTo>
                  <a:lnTo>
                    <a:pt x="1882" y="369"/>
                  </a:lnTo>
                  <a:lnTo>
                    <a:pt x="1884" y="375"/>
                  </a:lnTo>
                  <a:lnTo>
                    <a:pt x="1886" y="382"/>
                  </a:lnTo>
                  <a:lnTo>
                    <a:pt x="1888" y="388"/>
                  </a:lnTo>
                  <a:lnTo>
                    <a:pt x="1890" y="395"/>
                  </a:lnTo>
                  <a:lnTo>
                    <a:pt x="1888" y="393"/>
                  </a:lnTo>
                  <a:lnTo>
                    <a:pt x="1882" y="393"/>
                  </a:lnTo>
                  <a:lnTo>
                    <a:pt x="1879" y="393"/>
                  </a:lnTo>
                  <a:lnTo>
                    <a:pt x="1871" y="391"/>
                  </a:lnTo>
                  <a:lnTo>
                    <a:pt x="1864" y="391"/>
                  </a:lnTo>
                  <a:lnTo>
                    <a:pt x="1858" y="389"/>
                  </a:lnTo>
                  <a:lnTo>
                    <a:pt x="1855" y="389"/>
                  </a:lnTo>
                  <a:lnTo>
                    <a:pt x="1849" y="389"/>
                  </a:lnTo>
                  <a:lnTo>
                    <a:pt x="1846" y="389"/>
                  </a:lnTo>
                  <a:lnTo>
                    <a:pt x="1840" y="389"/>
                  </a:lnTo>
                  <a:lnTo>
                    <a:pt x="1835" y="388"/>
                  </a:lnTo>
                  <a:lnTo>
                    <a:pt x="1827" y="388"/>
                  </a:lnTo>
                  <a:lnTo>
                    <a:pt x="1822" y="388"/>
                  </a:lnTo>
                  <a:lnTo>
                    <a:pt x="1816" y="386"/>
                  </a:lnTo>
                  <a:lnTo>
                    <a:pt x="1809" y="386"/>
                  </a:lnTo>
                  <a:lnTo>
                    <a:pt x="1801" y="386"/>
                  </a:lnTo>
                  <a:lnTo>
                    <a:pt x="1796" y="386"/>
                  </a:lnTo>
                  <a:lnTo>
                    <a:pt x="1788" y="386"/>
                  </a:lnTo>
                  <a:lnTo>
                    <a:pt x="1781" y="386"/>
                  </a:lnTo>
                  <a:lnTo>
                    <a:pt x="1774" y="384"/>
                  </a:lnTo>
                  <a:lnTo>
                    <a:pt x="1766" y="384"/>
                  </a:lnTo>
                  <a:lnTo>
                    <a:pt x="1759" y="384"/>
                  </a:lnTo>
                  <a:lnTo>
                    <a:pt x="1752" y="384"/>
                  </a:lnTo>
                  <a:lnTo>
                    <a:pt x="1742" y="384"/>
                  </a:lnTo>
                  <a:lnTo>
                    <a:pt x="1735" y="384"/>
                  </a:lnTo>
                  <a:lnTo>
                    <a:pt x="1726" y="382"/>
                  </a:lnTo>
                  <a:lnTo>
                    <a:pt x="1718" y="382"/>
                  </a:lnTo>
                  <a:lnTo>
                    <a:pt x="1709" y="382"/>
                  </a:lnTo>
                  <a:lnTo>
                    <a:pt x="1700" y="382"/>
                  </a:lnTo>
                  <a:lnTo>
                    <a:pt x="1691" y="382"/>
                  </a:lnTo>
                  <a:lnTo>
                    <a:pt x="1683" y="382"/>
                  </a:lnTo>
                  <a:lnTo>
                    <a:pt x="1674" y="382"/>
                  </a:lnTo>
                  <a:lnTo>
                    <a:pt x="1665" y="382"/>
                  </a:lnTo>
                  <a:lnTo>
                    <a:pt x="1656" y="382"/>
                  </a:lnTo>
                  <a:lnTo>
                    <a:pt x="1646" y="382"/>
                  </a:lnTo>
                  <a:lnTo>
                    <a:pt x="1637" y="382"/>
                  </a:lnTo>
                  <a:lnTo>
                    <a:pt x="1628" y="382"/>
                  </a:lnTo>
                  <a:lnTo>
                    <a:pt x="1619" y="382"/>
                  </a:lnTo>
                  <a:lnTo>
                    <a:pt x="1610" y="382"/>
                  </a:lnTo>
                  <a:lnTo>
                    <a:pt x="1600" y="384"/>
                  </a:lnTo>
                  <a:lnTo>
                    <a:pt x="1591" y="384"/>
                  </a:lnTo>
                  <a:lnTo>
                    <a:pt x="1582" y="384"/>
                  </a:lnTo>
                  <a:lnTo>
                    <a:pt x="1573" y="384"/>
                  </a:lnTo>
                  <a:lnTo>
                    <a:pt x="1563" y="386"/>
                  </a:lnTo>
                  <a:lnTo>
                    <a:pt x="1554" y="386"/>
                  </a:lnTo>
                  <a:lnTo>
                    <a:pt x="1545" y="386"/>
                  </a:lnTo>
                  <a:lnTo>
                    <a:pt x="1536" y="388"/>
                  </a:lnTo>
                  <a:lnTo>
                    <a:pt x="1527" y="388"/>
                  </a:lnTo>
                  <a:lnTo>
                    <a:pt x="1519" y="389"/>
                  </a:lnTo>
                  <a:lnTo>
                    <a:pt x="1508" y="389"/>
                  </a:lnTo>
                  <a:lnTo>
                    <a:pt x="1501" y="391"/>
                  </a:lnTo>
                  <a:lnTo>
                    <a:pt x="1492" y="393"/>
                  </a:lnTo>
                  <a:lnTo>
                    <a:pt x="1482" y="395"/>
                  </a:lnTo>
                  <a:lnTo>
                    <a:pt x="1475" y="395"/>
                  </a:lnTo>
                  <a:lnTo>
                    <a:pt x="1466" y="397"/>
                  </a:lnTo>
                  <a:lnTo>
                    <a:pt x="1458" y="399"/>
                  </a:lnTo>
                  <a:lnTo>
                    <a:pt x="1449" y="402"/>
                  </a:lnTo>
                  <a:lnTo>
                    <a:pt x="1442" y="404"/>
                  </a:lnTo>
                  <a:lnTo>
                    <a:pt x="1434" y="406"/>
                  </a:lnTo>
                  <a:lnTo>
                    <a:pt x="1425" y="406"/>
                  </a:lnTo>
                  <a:lnTo>
                    <a:pt x="1416" y="410"/>
                  </a:lnTo>
                  <a:lnTo>
                    <a:pt x="1409" y="411"/>
                  </a:lnTo>
                  <a:lnTo>
                    <a:pt x="1399" y="413"/>
                  </a:lnTo>
                  <a:lnTo>
                    <a:pt x="1392" y="417"/>
                  </a:lnTo>
                  <a:lnTo>
                    <a:pt x="1385" y="421"/>
                  </a:lnTo>
                  <a:lnTo>
                    <a:pt x="1375" y="423"/>
                  </a:lnTo>
                  <a:lnTo>
                    <a:pt x="1366" y="424"/>
                  </a:lnTo>
                  <a:lnTo>
                    <a:pt x="1359" y="428"/>
                  </a:lnTo>
                  <a:lnTo>
                    <a:pt x="1351" y="432"/>
                  </a:lnTo>
                  <a:lnTo>
                    <a:pt x="1342" y="434"/>
                  </a:lnTo>
                  <a:lnTo>
                    <a:pt x="1335" y="437"/>
                  </a:lnTo>
                  <a:lnTo>
                    <a:pt x="1327" y="441"/>
                  </a:lnTo>
                  <a:lnTo>
                    <a:pt x="1320" y="445"/>
                  </a:lnTo>
                  <a:lnTo>
                    <a:pt x="1311" y="448"/>
                  </a:lnTo>
                  <a:lnTo>
                    <a:pt x="1302" y="450"/>
                  </a:lnTo>
                  <a:lnTo>
                    <a:pt x="1294" y="454"/>
                  </a:lnTo>
                  <a:lnTo>
                    <a:pt x="1287" y="458"/>
                  </a:lnTo>
                  <a:lnTo>
                    <a:pt x="1279" y="461"/>
                  </a:lnTo>
                  <a:lnTo>
                    <a:pt x="1272" y="465"/>
                  </a:lnTo>
                  <a:lnTo>
                    <a:pt x="1265" y="469"/>
                  </a:lnTo>
                  <a:lnTo>
                    <a:pt x="1257" y="472"/>
                  </a:lnTo>
                  <a:lnTo>
                    <a:pt x="1248" y="476"/>
                  </a:lnTo>
                  <a:lnTo>
                    <a:pt x="1241" y="480"/>
                  </a:lnTo>
                  <a:lnTo>
                    <a:pt x="1233" y="483"/>
                  </a:lnTo>
                  <a:lnTo>
                    <a:pt x="1228" y="487"/>
                  </a:lnTo>
                  <a:lnTo>
                    <a:pt x="1220" y="491"/>
                  </a:lnTo>
                  <a:lnTo>
                    <a:pt x="1213" y="494"/>
                  </a:lnTo>
                  <a:lnTo>
                    <a:pt x="1206" y="498"/>
                  </a:lnTo>
                  <a:lnTo>
                    <a:pt x="1200" y="502"/>
                  </a:lnTo>
                  <a:lnTo>
                    <a:pt x="1193" y="506"/>
                  </a:lnTo>
                  <a:lnTo>
                    <a:pt x="1187" y="509"/>
                  </a:lnTo>
                  <a:lnTo>
                    <a:pt x="1180" y="511"/>
                  </a:lnTo>
                  <a:lnTo>
                    <a:pt x="1174" y="515"/>
                  </a:lnTo>
                  <a:lnTo>
                    <a:pt x="1169" y="518"/>
                  </a:lnTo>
                  <a:lnTo>
                    <a:pt x="1163" y="522"/>
                  </a:lnTo>
                  <a:lnTo>
                    <a:pt x="1158" y="526"/>
                  </a:lnTo>
                  <a:lnTo>
                    <a:pt x="1152" y="528"/>
                  </a:lnTo>
                  <a:lnTo>
                    <a:pt x="1147" y="531"/>
                  </a:lnTo>
                  <a:lnTo>
                    <a:pt x="1141" y="535"/>
                  </a:lnTo>
                  <a:lnTo>
                    <a:pt x="1136" y="537"/>
                  </a:lnTo>
                  <a:lnTo>
                    <a:pt x="1132" y="541"/>
                  </a:lnTo>
                  <a:lnTo>
                    <a:pt x="1126" y="542"/>
                  </a:lnTo>
                  <a:lnTo>
                    <a:pt x="1123" y="546"/>
                  </a:lnTo>
                  <a:lnTo>
                    <a:pt x="1119" y="548"/>
                  </a:lnTo>
                  <a:lnTo>
                    <a:pt x="1115" y="552"/>
                  </a:lnTo>
                  <a:lnTo>
                    <a:pt x="1106" y="555"/>
                  </a:lnTo>
                  <a:lnTo>
                    <a:pt x="1101" y="561"/>
                  </a:lnTo>
                  <a:lnTo>
                    <a:pt x="1095" y="563"/>
                  </a:lnTo>
                  <a:lnTo>
                    <a:pt x="1091" y="568"/>
                  </a:lnTo>
                  <a:lnTo>
                    <a:pt x="1084" y="572"/>
                  </a:lnTo>
                  <a:lnTo>
                    <a:pt x="1082" y="574"/>
                  </a:lnTo>
                  <a:lnTo>
                    <a:pt x="1067" y="631"/>
                  </a:lnTo>
                  <a:lnTo>
                    <a:pt x="986" y="638"/>
                  </a:lnTo>
                  <a:lnTo>
                    <a:pt x="968" y="603"/>
                  </a:lnTo>
                  <a:lnTo>
                    <a:pt x="970" y="601"/>
                  </a:lnTo>
                  <a:lnTo>
                    <a:pt x="973" y="601"/>
                  </a:lnTo>
                  <a:lnTo>
                    <a:pt x="979" y="598"/>
                  </a:lnTo>
                  <a:lnTo>
                    <a:pt x="986" y="596"/>
                  </a:lnTo>
                  <a:lnTo>
                    <a:pt x="994" y="592"/>
                  </a:lnTo>
                  <a:lnTo>
                    <a:pt x="1003" y="590"/>
                  </a:lnTo>
                  <a:lnTo>
                    <a:pt x="1008" y="588"/>
                  </a:lnTo>
                  <a:lnTo>
                    <a:pt x="1016" y="588"/>
                  </a:lnTo>
                  <a:lnTo>
                    <a:pt x="1020" y="587"/>
                  </a:lnTo>
                  <a:lnTo>
                    <a:pt x="1023" y="588"/>
                  </a:lnTo>
                  <a:lnTo>
                    <a:pt x="1029" y="590"/>
                  </a:lnTo>
                  <a:lnTo>
                    <a:pt x="1034" y="592"/>
                  </a:lnTo>
                  <a:lnTo>
                    <a:pt x="1042" y="594"/>
                  </a:lnTo>
                  <a:lnTo>
                    <a:pt x="1043" y="590"/>
                  </a:lnTo>
                  <a:lnTo>
                    <a:pt x="1042" y="581"/>
                  </a:lnTo>
                  <a:lnTo>
                    <a:pt x="1040" y="574"/>
                  </a:lnTo>
                  <a:lnTo>
                    <a:pt x="1038" y="568"/>
                  </a:lnTo>
                  <a:lnTo>
                    <a:pt x="1031" y="566"/>
                  </a:lnTo>
                  <a:lnTo>
                    <a:pt x="1029" y="565"/>
                  </a:lnTo>
                  <a:lnTo>
                    <a:pt x="1025" y="565"/>
                  </a:lnTo>
                  <a:lnTo>
                    <a:pt x="1020" y="565"/>
                  </a:lnTo>
                  <a:lnTo>
                    <a:pt x="1016" y="566"/>
                  </a:lnTo>
                  <a:lnTo>
                    <a:pt x="1010" y="566"/>
                  </a:lnTo>
                  <a:lnTo>
                    <a:pt x="1005" y="566"/>
                  </a:lnTo>
                  <a:lnTo>
                    <a:pt x="997" y="568"/>
                  </a:lnTo>
                  <a:lnTo>
                    <a:pt x="994" y="570"/>
                  </a:lnTo>
                  <a:lnTo>
                    <a:pt x="986" y="570"/>
                  </a:lnTo>
                  <a:lnTo>
                    <a:pt x="981" y="572"/>
                  </a:lnTo>
                  <a:lnTo>
                    <a:pt x="975" y="574"/>
                  </a:lnTo>
                  <a:lnTo>
                    <a:pt x="972" y="577"/>
                  </a:lnTo>
                  <a:lnTo>
                    <a:pt x="966" y="579"/>
                  </a:lnTo>
                  <a:lnTo>
                    <a:pt x="962" y="581"/>
                  </a:lnTo>
                  <a:lnTo>
                    <a:pt x="959" y="585"/>
                  </a:lnTo>
                  <a:lnTo>
                    <a:pt x="957" y="588"/>
                  </a:lnTo>
                  <a:lnTo>
                    <a:pt x="955" y="587"/>
                  </a:lnTo>
                  <a:lnTo>
                    <a:pt x="953" y="587"/>
                  </a:lnTo>
                  <a:lnTo>
                    <a:pt x="951" y="585"/>
                  </a:lnTo>
                  <a:lnTo>
                    <a:pt x="946" y="585"/>
                  </a:lnTo>
                  <a:lnTo>
                    <a:pt x="940" y="581"/>
                  </a:lnTo>
                  <a:lnTo>
                    <a:pt x="935" y="581"/>
                  </a:lnTo>
                  <a:lnTo>
                    <a:pt x="925" y="577"/>
                  </a:lnTo>
                  <a:lnTo>
                    <a:pt x="918" y="576"/>
                  </a:lnTo>
                  <a:lnTo>
                    <a:pt x="911" y="574"/>
                  </a:lnTo>
                  <a:lnTo>
                    <a:pt x="907" y="572"/>
                  </a:lnTo>
                  <a:lnTo>
                    <a:pt x="901" y="572"/>
                  </a:lnTo>
                  <a:lnTo>
                    <a:pt x="896" y="570"/>
                  </a:lnTo>
                  <a:lnTo>
                    <a:pt x="890" y="568"/>
                  </a:lnTo>
                  <a:lnTo>
                    <a:pt x="883" y="568"/>
                  </a:lnTo>
                  <a:lnTo>
                    <a:pt x="878" y="566"/>
                  </a:lnTo>
                  <a:lnTo>
                    <a:pt x="872" y="565"/>
                  </a:lnTo>
                  <a:lnTo>
                    <a:pt x="865" y="563"/>
                  </a:lnTo>
                  <a:lnTo>
                    <a:pt x="859" y="563"/>
                  </a:lnTo>
                  <a:lnTo>
                    <a:pt x="852" y="559"/>
                  </a:lnTo>
                  <a:lnTo>
                    <a:pt x="846" y="559"/>
                  </a:lnTo>
                  <a:lnTo>
                    <a:pt x="839" y="557"/>
                  </a:lnTo>
                  <a:lnTo>
                    <a:pt x="830" y="555"/>
                  </a:lnTo>
                  <a:lnTo>
                    <a:pt x="822" y="553"/>
                  </a:lnTo>
                  <a:lnTo>
                    <a:pt x="817" y="553"/>
                  </a:lnTo>
                  <a:lnTo>
                    <a:pt x="807" y="550"/>
                  </a:lnTo>
                  <a:lnTo>
                    <a:pt x="800" y="548"/>
                  </a:lnTo>
                  <a:lnTo>
                    <a:pt x="791" y="546"/>
                  </a:lnTo>
                  <a:lnTo>
                    <a:pt x="783" y="546"/>
                  </a:lnTo>
                  <a:lnTo>
                    <a:pt x="776" y="544"/>
                  </a:lnTo>
                  <a:lnTo>
                    <a:pt x="767" y="542"/>
                  </a:lnTo>
                  <a:lnTo>
                    <a:pt x="760" y="541"/>
                  </a:lnTo>
                  <a:lnTo>
                    <a:pt x="750" y="539"/>
                  </a:lnTo>
                  <a:lnTo>
                    <a:pt x="741" y="537"/>
                  </a:lnTo>
                  <a:lnTo>
                    <a:pt x="732" y="537"/>
                  </a:lnTo>
                  <a:lnTo>
                    <a:pt x="723" y="535"/>
                  </a:lnTo>
                  <a:lnTo>
                    <a:pt x="715" y="533"/>
                  </a:lnTo>
                  <a:lnTo>
                    <a:pt x="706" y="531"/>
                  </a:lnTo>
                  <a:lnTo>
                    <a:pt x="697" y="531"/>
                  </a:lnTo>
                  <a:lnTo>
                    <a:pt x="688" y="529"/>
                  </a:lnTo>
                  <a:lnTo>
                    <a:pt x="680" y="528"/>
                  </a:lnTo>
                  <a:lnTo>
                    <a:pt x="669" y="528"/>
                  </a:lnTo>
                  <a:lnTo>
                    <a:pt x="660" y="526"/>
                  </a:lnTo>
                  <a:lnTo>
                    <a:pt x="651" y="524"/>
                  </a:lnTo>
                  <a:lnTo>
                    <a:pt x="643" y="524"/>
                  </a:lnTo>
                  <a:lnTo>
                    <a:pt x="632" y="522"/>
                  </a:lnTo>
                  <a:lnTo>
                    <a:pt x="623" y="520"/>
                  </a:lnTo>
                  <a:lnTo>
                    <a:pt x="614" y="520"/>
                  </a:lnTo>
                  <a:lnTo>
                    <a:pt x="606" y="520"/>
                  </a:lnTo>
                  <a:lnTo>
                    <a:pt x="595" y="520"/>
                  </a:lnTo>
                  <a:lnTo>
                    <a:pt x="586" y="518"/>
                  </a:lnTo>
                  <a:lnTo>
                    <a:pt x="577" y="518"/>
                  </a:lnTo>
                  <a:lnTo>
                    <a:pt x="568" y="518"/>
                  </a:lnTo>
                  <a:lnTo>
                    <a:pt x="559" y="518"/>
                  </a:lnTo>
                  <a:lnTo>
                    <a:pt x="551" y="518"/>
                  </a:lnTo>
                  <a:lnTo>
                    <a:pt x="542" y="518"/>
                  </a:lnTo>
                  <a:lnTo>
                    <a:pt x="533" y="518"/>
                  </a:lnTo>
                  <a:lnTo>
                    <a:pt x="523" y="518"/>
                  </a:lnTo>
                  <a:lnTo>
                    <a:pt x="516" y="518"/>
                  </a:lnTo>
                  <a:lnTo>
                    <a:pt x="505" y="518"/>
                  </a:lnTo>
                  <a:lnTo>
                    <a:pt x="498" y="518"/>
                  </a:lnTo>
                  <a:lnTo>
                    <a:pt x="488" y="518"/>
                  </a:lnTo>
                  <a:lnTo>
                    <a:pt x="479" y="518"/>
                  </a:lnTo>
                  <a:lnTo>
                    <a:pt x="470" y="518"/>
                  </a:lnTo>
                  <a:lnTo>
                    <a:pt x="461" y="520"/>
                  </a:lnTo>
                  <a:lnTo>
                    <a:pt x="452" y="520"/>
                  </a:lnTo>
                  <a:lnTo>
                    <a:pt x="442" y="520"/>
                  </a:lnTo>
                  <a:lnTo>
                    <a:pt x="433" y="520"/>
                  </a:lnTo>
                  <a:lnTo>
                    <a:pt x="424" y="522"/>
                  </a:lnTo>
                  <a:lnTo>
                    <a:pt x="415" y="522"/>
                  </a:lnTo>
                  <a:lnTo>
                    <a:pt x="407" y="524"/>
                  </a:lnTo>
                  <a:lnTo>
                    <a:pt x="398" y="524"/>
                  </a:lnTo>
                  <a:lnTo>
                    <a:pt x="389" y="526"/>
                  </a:lnTo>
                  <a:lnTo>
                    <a:pt x="380" y="526"/>
                  </a:lnTo>
                  <a:lnTo>
                    <a:pt x="372" y="528"/>
                  </a:lnTo>
                  <a:lnTo>
                    <a:pt x="363" y="528"/>
                  </a:lnTo>
                  <a:lnTo>
                    <a:pt x="354" y="529"/>
                  </a:lnTo>
                  <a:lnTo>
                    <a:pt x="345" y="531"/>
                  </a:lnTo>
                  <a:lnTo>
                    <a:pt x="337" y="533"/>
                  </a:lnTo>
                  <a:lnTo>
                    <a:pt x="328" y="533"/>
                  </a:lnTo>
                  <a:lnTo>
                    <a:pt x="321" y="535"/>
                  </a:lnTo>
                  <a:lnTo>
                    <a:pt x="313" y="537"/>
                  </a:lnTo>
                  <a:lnTo>
                    <a:pt x="304" y="537"/>
                  </a:lnTo>
                  <a:lnTo>
                    <a:pt x="297" y="539"/>
                  </a:lnTo>
                  <a:lnTo>
                    <a:pt x="287" y="541"/>
                  </a:lnTo>
                  <a:lnTo>
                    <a:pt x="280" y="541"/>
                  </a:lnTo>
                  <a:lnTo>
                    <a:pt x="273" y="542"/>
                  </a:lnTo>
                  <a:lnTo>
                    <a:pt x="265" y="544"/>
                  </a:lnTo>
                  <a:lnTo>
                    <a:pt x="260" y="546"/>
                  </a:lnTo>
                  <a:lnTo>
                    <a:pt x="252" y="546"/>
                  </a:lnTo>
                  <a:lnTo>
                    <a:pt x="245" y="548"/>
                  </a:lnTo>
                  <a:lnTo>
                    <a:pt x="236" y="550"/>
                  </a:lnTo>
                  <a:lnTo>
                    <a:pt x="230" y="552"/>
                  </a:lnTo>
                  <a:lnTo>
                    <a:pt x="223" y="552"/>
                  </a:lnTo>
                  <a:lnTo>
                    <a:pt x="217" y="553"/>
                  </a:lnTo>
                  <a:lnTo>
                    <a:pt x="210" y="555"/>
                  </a:lnTo>
                  <a:lnTo>
                    <a:pt x="205" y="555"/>
                  </a:lnTo>
                  <a:lnTo>
                    <a:pt x="199" y="557"/>
                  </a:lnTo>
                  <a:lnTo>
                    <a:pt x="193" y="557"/>
                  </a:lnTo>
                  <a:lnTo>
                    <a:pt x="188" y="559"/>
                  </a:lnTo>
                  <a:lnTo>
                    <a:pt x="182" y="561"/>
                  </a:lnTo>
                  <a:lnTo>
                    <a:pt x="177" y="561"/>
                  </a:lnTo>
                  <a:lnTo>
                    <a:pt x="171" y="563"/>
                  </a:lnTo>
                  <a:lnTo>
                    <a:pt x="168" y="563"/>
                  </a:lnTo>
                  <a:lnTo>
                    <a:pt x="164" y="565"/>
                  </a:lnTo>
                  <a:lnTo>
                    <a:pt x="155" y="566"/>
                  </a:lnTo>
                  <a:lnTo>
                    <a:pt x="147" y="568"/>
                  </a:lnTo>
                  <a:lnTo>
                    <a:pt x="140" y="570"/>
                  </a:lnTo>
                  <a:lnTo>
                    <a:pt x="136" y="572"/>
                  </a:lnTo>
                  <a:lnTo>
                    <a:pt x="129" y="574"/>
                  </a:lnTo>
                  <a:lnTo>
                    <a:pt x="127" y="576"/>
                  </a:lnTo>
                  <a:lnTo>
                    <a:pt x="18" y="12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9"/>
            <p:cNvSpPr>
              <a:spLocks/>
            </p:cNvSpPr>
            <p:nvPr/>
          </p:nvSpPr>
          <p:spPr bwMode="auto">
            <a:xfrm>
              <a:off x="4601" y="4091"/>
              <a:ext cx="425" cy="93"/>
            </a:xfrm>
            <a:custGeom>
              <a:avLst/>
              <a:gdLst>
                <a:gd name="T0" fmla="*/ 16 w 850"/>
                <a:gd name="T1" fmla="*/ 26 h 186"/>
                <a:gd name="T2" fmla="*/ 37 w 850"/>
                <a:gd name="T3" fmla="*/ 21 h 186"/>
                <a:gd name="T4" fmla="*/ 58 w 850"/>
                <a:gd name="T5" fmla="*/ 18 h 186"/>
                <a:gd name="T6" fmla="*/ 82 w 850"/>
                <a:gd name="T7" fmla="*/ 12 h 186"/>
                <a:gd name="T8" fmla="*/ 109 w 850"/>
                <a:gd name="T9" fmla="*/ 8 h 186"/>
                <a:gd name="T10" fmla="*/ 138 w 850"/>
                <a:gd name="T11" fmla="*/ 5 h 186"/>
                <a:gd name="T12" fmla="*/ 167 w 850"/>
                <a:gd name="T13" fmla="*/ 2 h 186"/>
                <a:gd name="T14" fmla="*/ 197 w 850"/>
                <a:gd name="T15" fmla="*/ 0 h 186"/>
                <a:gd name="T16" fmla="*/ 226 w 850"/>
                <a:gd name="T17" fmla="*/ 0 h 186"/>
                <a:gd name="T18" fmla="*/ 256 w 850"/>
                <a:gd name="T19" fmla="*/ 2 h 186"/>
                <a:gd name="T20" fmla="*/ 285 w 850"/>
                <a:gd name="T21" fmla="*/ 6 h 186"/>
                <a:gd name="T22" fmla="*/ 311 w 850"/>
                <a:gd name="T23" fmla="*/ 10 h 186"/>
                <a:gd name="T24" fmla="*/ 334 w 850"/>
                <a:gd name="T25" fmla="*/ 15 h 186"/>
                <a:gd name="T26" fmla="*/ 353 w 850"/>
                <a:gd name="T27" fmla="*/ 19 h 186"/>
                <a:gd name="T28" fmla="*/ 374 w 850"/>
                <a:gd name="T29" fmla="*/ 26 h 186"/>
                <a:gd name="T30" fmla="*/ 424 w 850"/>
                <a:gd name="T31" fmla="*/ 50 h 186"/>
                <a:gd name="T32" fmla="*/ 405 w 850"/>
                <a:gd name="T33" fmla="*/ 56 h 186"/>
                <a:gd name="T34" fmla="*/ 386 w 850"/>
                <a:gd name="T35" fmla="*/ 56 h 186"/>
                <a:gd name="T36" fmla="*/ 368 w 850"/>
                <a:gd name="T37" fmla="*/ 56 h 186"/>
                <a:gd name="T38" fmla="*/ 349 w 850"/>
                <a:gd name="T39" fmla="*/ 56 h 186"/>
                <a:gd name="T40" fmla="*/ 331 w 850"/>
                <a:gd name="T41" fmla="*/ 55 h 186"/>
                <a:gd name="T42" fmla="*/ 314 w 850"/>
                <a:gd name="T43" fmla="*/ 56 h 186"/>
                <a:gd name="T44" fmla="*/ 290 w 850"/>
                <a:gd name="T45" fmla="*/ 58 h 186"/>
                <a:gd name="T46" fmla="*/ 259 w 850"/>
                <a:gd name="T47" fmla="*/ 61 h 186"/>
                <a:gd name="T48" fmla="*/ 225 w 850"/>
                <a:gd name="T49" fmla="*/ 66 h 186"/>
                <a:gd name="T50" fmla="*/ 188 w 850"/>
                <a:gd name="T51" fmla="*/ 69 h 186"/>
                <a:gd name="T52" fmla="*/ 152 w 850"/>
                <a:gd name="T53" fmla="*/ 75 h 186"/>
                <a:gd name="T54" fmla="*/ 116 w 850"/>
                <a:gd name="T55" fmla="*/ 81 h 186"/>
                <a:gd name="T56" fmla="*/ 83 w 850"/>
                <a:gd name="T57" fmla="*/ 89 h 186"/>
                <a:gd name="T58" fmla="*/ 58 w 850"/>
                <a:gd name="T59" fmla="*/ 81 h 186"/>
                <a:gd name="T60" fmla="*/ 72 w 850"/>
                <a:gd name="T61" fmla="*/ 78 h 186"/>
                <a:gd name="T62" fmla="*/ 99 w 850"/>
                <a:gd name="T63" fmla="*/ 73 h 186"/>
                <a:gd name="T64" fmla="*/ 133 w 850"/>
                <a:gd name="T65" fmla="*/ 66 h 186"/>
                <a:gd name="T66" fmla="*/ 175 w 850"/>
                <a:gd name="T67" fmla="*/ 60 h 186"/>
                <a:gd name="T68" fmla="*/ 217 w 850"/>
                <a:gd name="T69" fmla="*/ 53 h 186"/>
                <a:gd name="T70" fmla="*/ 262 w 850"/>
                <a:gd name="T71" fmla="*/ 48 h 186"/>
                <a:gd name="T72" fmla="*/ 304 w 850"/>
                <a:gd name="T73" fmla="*/ 45 h 186"/>
                <a:gd name="T74" fmla="*/ 342 w 850"/>
                <a:gd name="T75" fmla="*/ 46 h 186"/>
                <a:gd name="T76" fmla="*/ 355 w 850"/>
                <a:gd name="T77" fmla="*/ 45 h 186"/>
                <a:gd name="T78" fmla="*/ 338 w 850"/>
                <a:gd name="T79" fmla="*/ 41 h 186"/>
                <a:gd name="T80" fmla="*/ 316 w 850"/>
                <a:gd name="T81" fmla="*/ 36 h 186"/>
                <a:gd name="T82" fmla="*/ 286 w 850"/>
                <a:gd name="T83" fmla="*/ 34 h 186"/>
                <a:gd name="T84" fmla="*/ 246 w 850"/>
                <a:gd name="T85" fmla="*/ 34 h 186"/>
                <a:gd name="T86" fmla="*/ 196 w 850"/>
                <a:gd name="T87" fmla="*/ 38 h 186"/>
                <a:gd name="T88" fmla="*/ 133 w 850"/>
                <a:gd name="T89" fmla="*/ 46 h 186"/>
                <a:gd name="T90" fmla="*/ 58 w 850"/>
                <a:gd name="T91" fmla="*/ 62 h 186"/>
                <a:gd name="T92" fmla="*/ 34 w 850"/>
                <a:gd name="T93" fmla="*/ 54 h 186"/>
                <a:gd name="T94" fmla="*/ 54 w 850"/>
                <a:gd name="T95" fmla="*/ 50 h 186"/>
                <a:gd name="T96" fmla="*/ 83 w 850"/>
                <a:gd name="T97" fmla="*/ 44 h 186"/>
                <a:gd name="T98" fmla="*/ 120 w 850"/>
                <a:gd name="T99" fmla="*/ 37 h 186"/>
                <a:gd name="T100" fmla="*/ 164 w 850"/>
                <a:gd name="T101" fmla="*/ 31 h 186"/>
                <a:gd name="T102" fmla="*/ 209 w 850"/>
                <a:gd name="T103" fmla="*/ 27 h 186"/>
                <a:gd name="T104" fmla="*/ 255 w 850"/>
                <a:gd name="T105" fmla="*/ 24 h 186"/>
                <a:gd name="T106" fmla="*/ 299 w 850"/>
                <a:gd name="T107" fmla="*/ 25 h 186"/>
                <a:gd name="T108" fmla="*/ 342 w 850"/>
                <a:gd name="T109" fmla="*/ 30 h 186"/>
                <a:gd name="T110" fmla="*/ 326 w 850"/>
                <a:gd name="T111" fmla="*/ 24 h 186"/>
                <a:gd name="T112" fmla="*/ 306 w 850"/>
                <a:gd name="T113" fmla="*/ 19 h 186"/>
                <a:gd name="T114" fmla="*/ 278 w 850"/>
                <a:gd name="T115" fmla="*/ 15 h 186"/>
                <a:gd name="T116" fmla="*/ 243 w 850"/>
                <a:gd name="T117" fmla="*/ 11 h 186"/>
                <a:gd name="T118" fmla="*/ 200 w 850"/>
                <a:gd name="T119" fmla="*/ 9 h 186"/>
                <a:gd name="T120" fmla="*/ 151 w 850"/>
                <a:gd name="T121" fmla="*/ 12 h 186"/>
                <a:gd name="T122" fmla="*/ 93 w 850"/>
                <a:gd name="T123" fmla="*/ 19 h 186"/>
                <a:gd name="T124" fmla="*/ 29 w 850"/>
                <a:gd name="T125" fmla="*/ 33 h 1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0"/>
                <a:gd name="T190" fmla="*/ 0 h 186"/>
                <a:gd name="T191" fmla="*/ 850 w 850"/>
                <a:gd name="T192" fmla="*/ 186 h 1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0" h="186">
                  <a:moveTo>
                    <a:pt x="0" y="59"/>
                  </a:moveTo>
                  <a:lnTo>
                    <a:pt x="2" y="59"/>
                  </a:lnTo>
                  <a:lnTo>
                    <a:pt x="9" y="57"/>
                  </a:lnTo>
                  <a:lnTo>
                    <a:pt x="13" y="55"/>
                  </a:lnTo>
                  <a:lnTo>
                    <a:pt x="19" y="55"/>
                  </a:lnTo>
                  <a:lnTo>
                    <a:pt x="24" y="53"/>
                  </a:lnTo>
                  <a:lnTo>
                    <a:pt x="32" y="51"/>
                  </a:lnTo>
                  <a:lnTo>
                    <a:pt x="39" y="49"/>
                  </a:lnTo>
                  <a:lnTo>
                    <a:pt x="48" y="48"/>
                  </a:lnTo>
                  <a:lnTo>
                    <a:pt x="52" y="46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9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3" y="38"/>
                  </a:lnTo>
                  <a:lnTo>
                    <a:pt x="91" y="38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35" y="29"/>
                  </a:lnTo>
                  <a:lnTo>
                    <a:pt x="142" y="27"/>
                  </a:lnTo>
                  <a:lnTo>
                    <a:pt x="150" y="27"/>
                  </a:lnTo>
                  <a:lnTo>
                    <a:pt x="157" y="25"/>
                  </a:lnTo>
                  <a:lnTo>
                    <a:pt x="164" y="24"/>
                  </a:lnTo>
                  <a:lnTo>
                    <a:pt x="172" y="24"/>
                  </a:lnTo>
                  <a:lnTo>
                    <a:pt x="179" y="22"/>
                  </a:lnTo>
                  <a:lnTo>
                    <a:pt x="187" y="20"/>
                  </a:lnTo>
                  <a:lnTo>
                    <a:pt x="194" y="18"/>
                  </a:lnTo>
                  <a:lnTo>
                    <a:pt x="201" y="18"/>
                  </a:lnTo>
                  <a:lnTo>
                    <a:pt x="209" y="16"/>
                  </a:lnTo>
                  <a:lnTo>
                    <a:pt x="218" y="16"/>
                  </a:lnTo>
                  <a:lnTo>
                    <a:pt x="225" y="14"/>
                  </a:lnTo>
                  <a:lnTo>
                    <a:pt x="234" y="14"/>
                  </a:lnTo>
                  <a:lnTo>
                    <a:pt x="242" y="13"/>
                  </a:lnTo>
                  <a:lnTo>
                    <a:pt x="249" y="11"/>
                  </a:lnTo>
                  <a:lnTo>
                    <a:pt x="258" y="9"/>
                  </a:lnTo>
                  <a:lnTo>
                    <a:pt x="266" y="9"/>
                  </a:lnTo>
                  <a:lnTo>
                    <a:pt x="275" y="9"/>
                  </a:lnTo>
                  <a:lnTo>
                    <a:pt x="282" y="7"/>
                  </a:lnTo>
                  <a:lnTo>
                    <a:pt x="292" y="7"/>
                  </a:lnTo>
                  <a:lnTo>
                    <a:pt x="301" y="7"/>
                  </a:lnTo>
                  <a:lnTo>
                    <a:pt x="308" y="5"/>
                  </a:lnTo>
                  <a:lnTo>
                    <a:pt x="317" y="3"/>
                  </a:lnTo>
                  <a:lnTo>
                    <a:pt x="325" y="3"/>
                  </a:lnTo>
                  <a:lnTo>
                    <a:pt x="334" y="3"/>
                  </a:lnTo>
                  <a:lnTo>
                    <a:pt x="341" y="2"/>
                  </a:lnTo>
                  <a:lnTo>
                    <a:pt x="351" y="2"/>
                  </a:lnTo>
                  <a:lnTo>
                    <a:pt x="360" y="2"/>
                  </a:lnTo>
                  <a:lnTo>
                    <a:pt x="369" y="2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61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7" y="2"/>
                  </a:lnTo>
                  <a:lnTo>
                    <a:pt x="494" y="2"/>
                  </a:lnTo>
                  <a:lnTo>
                    <a:pt x="504" y="3"/>
                  </a:lnTo>
                  <a:lnTo>
                    <a:pt x="511" y="3"/>
                  </a:lnTo>
                  <a:lnTo>
                    <a:pt x="520" y="5"/>
                  </a:lnTo>
                  <a:lnTo>
                    <a:pt x="529" y="5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53" y="9"/>
                  </a:lnTo>
                  <a:lnTo>
                    <a:pt x="561" y="9"/>
                  </a:lnTo>
                  <a:lnTo>
                    <a:pt x="570" y="11"/>
                  </a:lnTo>
                  <a:lnTo>
                    <a:pt x="577" y="13"/>
                  </a:lnTo>
                  <a:lnTo>
                    <a:pt x="585" y="14"/>
                  </a:lnTo>
                  <a:lnTo>
                    <a:pt x="592" y="14"/>
                  </a:lnTo>
                  <a:lnTo>
                    <a:pt x="600" y="16"/>
                  </a:lnTo>
                  <a:lnTo>
                    <a:pt x="607" y="18"/>
                  </a:lnTo>
                  <a:lnTo>
                    <a:pt x="614" y="18"/>
                  </a:lnTo>
                  <a:lnTo>
                    <a:pt x="622" y="20"/>
                  </a:lnTo>
                  <a:lnTo>
                    <a:pt x="629" y="22"/>
                  </a:lnTo>
                  <a:lnTo>
                    <a:pt x="635" y="24"/>
                  </a:lnTo>
                  <a:lnTo>
                    <a:pt x="642" y="25"/>
                  </a:lnTo>
                  <a:lnTo>
                    <a:pt x="649" y="25"/>
                  </a:lnTo>
                  <a:lnTo>
                    <a:pt x="655" y="27"/>
                  </a:lnTo>
                  <a:lnTo>
                    <a:pt x="660" y="27"/>
                  </a:lnTo>
                  <a:lnTo>
                    <a:pt x="668" y="29"/>
                  </a:lnTo>
                  <a:lnTo>
                    <a:pt x="673" y="31"/>
                  </a:lnTo>
                  <a:lnTo>
                    <a:pt x="679" y="33"/>
                  </a:lnTo>
                  <a:lnTo>
                    <a:pt x="684" y="35"/>
                  </a:lnTo>
                  <a:lnTo>
                    <a:pt x="690" y="35"/>
                  </a:lnTo>
                  <a:lnTo>
                    <a:pt x="695" y="37"/>
                  </a:lnTo>
                  <a:lnTo>
                    <a:pt x="701" y="38"/>
                  </a:lnTo>
                  <a:lnTo>
                    <a:pt x="705" y="38"/>
                  </a:lnTo>
                  <a:lnTo>
                    <a:pt x="710" y="40"/>
                  </a:lnTo>
                  <a:lnTo>
                    <a:pt x="716" y="42"/>
                  </a:lnTo>
                  <a:lnTo>
                    <a:pt x="721" y="44"/>
                  </a:lnTo>
                  <a:lnTo>
                    <a:pt x="727" y="44"/>
                  </a:lnTo>
                  <a:lnTo>
                    <a:pt x="734" y="48"/>
                  </a:lnTo>
                  <a:lnTo>
                    <a:pt x="740" y="49"/>
                  </a:lnTo>
                  <a:lnTo>
                    <a:pt x="747" y="51"/>
                  </a:lnTo>
                  <a:lnTo>
                    <a:pt x="751" y="51"/>
                  </a:lnTo>
                  <a:lnTo>
                    <a:pt x="754" y="53"/>
                  </a:lnTo>
                  <a:lnTo>
                    <a:pt x="756" y="53"/>
                  </a:lnTo>
                  <a:lnTo>
                    <a:pt x="756" y="55"/>
                  </a:lnTo>
                  <a:lnTo>
                    <a:pt x="836" y="75"/>
                  </a:lnTo>
                  <a:lnTo>
                    <a:pt x="850" y="97"/>
                  </a:lnTo>
                  <a:lnTo>
                    <a:pt x="848" y="99"/>
                  </a:lnTo>
                  <a:lnTo>
                    <a:pt x="843" y="105"/>
                  </a:lnTo>
                  <a:lnTo>
                    <a:pt x="839" y="107"/>
                  </a:lnTo>
                  <a:lnTo>
                    <a:pt x="834" y="108"/>
                  </a:lnTo>
                  <a:lnTo>
                    <a:pt x="828" y="110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10" y="112"/>
                  </a:lnTo>
                  <a:lnTo>
                    <a:pt x="802" y="112"/>
                  </a:lnTo>
                  <a:lnTo>
                    <a:pt x="795" y="112"/>
                  </a:lnTo>
                  <a:lnTo>
                    <a:pt x="791" y="112"/>
                  </a:lnTo>
                  <a:lnTo>
                    <a:pt x="786" y="112"/>
                  </a:lnTo>
                  <a:lnTo>
                    <a:pt x="780" y="112"/>
                  </a:lnTo>
                  <a:lnTo>
                    <a:pt x="777" y="112"/>
                  </a:lnTo>
                  <a:lnTo>
                    <a:pt x="771" y="112"/>
                  </a:lnTo>
                  <a:lnTo>
                    <a:pt x="765" y="112"/>
                  </a:lnTo>
                  <a:lnTo>
                    <a:pt x="762" y="112"/>
                  </a:lnTo>
                  <a:lnTo>
                    <a:pt x="756" y="112"/>
                  </a:lnTo>
                  <a:lnTo>
                    <a:pt x="751" y="112"/>
                  </a:lnTo>
                  <a:lnTo>
                    <a:pt x="745" y="112"/>
                  </a:lnTo>
                  <a:lnTo>
                    <a:pt x="740" y="112"/>
                  </a:lnTo>
                  <a:lnTo>
                    <a:pt x="736" y="112"/>
                  </a:lnTo>
                  <a:lnTo>
                    <a:pt x="729" y="112"/>
                  </a:lnTo>
                  <a:lnTo>
                    <a:pt x="723" y="112"/>
                  </a:lnTo>
                  <a:lnTo>
                    <a:pt x="719" y="112"/>
                  </a:lnTo>
                  <a:lnTo>
                    <a:pt x="714" y="112"/>
                  </a:lnTo>
                  <a:lnTo>
                    <a:pt x="708" y="112"/>
                  </a:lnTo>
                  <a:lnTo>
                    <a:pt x="703" y="112"/>
                  </a:lnTo>
                  <a:lnTo>
                    <a:pt x="697" y="112"/>
                  </a:lnTo>
                  <a:lnTo>
                    <a:pt x="694" y="112"/>
                  </a:lnTo>
                  <a:lnTo>
                    <a:pt x="688" y="112"/>
                  </a:lnTo>
                  <a:lnTo>
                    <a:pt x="683" y="112"/>
                  </a:lnTo>
                  <a:lnTo>
                    <a:pt x="679" y="112"/>
                  </a:lnTo>
                  <a:lnTo>
                    <a:pt x="675" y="112"/>
                  </a:lnTo>
                  <a:lnTo>
                    <a:pt x="670" y="110"/>
                  </a:lnTo>
                  <a:lnTo>
                    <a:pt x="662" y="110"/>
                  </a:lnTo>
                  <a:lnTo>
                    <a:pt x="659" y="110"/>
                  </a:lnTo>
                  <a:lnTo>
                    <a:pt x="655" y="110"/>
                  </a:lnTo>
                  <a:lnTo>
                    <a:pt x="649" y="110"/>
                  </a:lnTo>
                  <a:lnTo>
                    <a:pt x="646" y="112"/>
                  </a:lnTo>
                  <a:lnTo>
                    <a:pt x="640" y="112"/>
                  </a:lnTo>
                  <a:lnTo>
                    <a:pt x="633" y="112"/>
                  </a:lnTo>
                  <a:lnTo>
                    <a:pt x="627" y="112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9" y="114"/>
                  </a:lnTo>
                  <a:lnTo>
                    <a:pt x="601" y="116"/>
                  </a:lnTo>
                  <a:lnTo>
                    <a:pt x="594" y="116"/>
                  </a:lnTo>
                  <a:lnTo>
                    <a:pt x="587" y="116"/>
                  </a:lnTo>
                  <a:lnTo>
                    <a:pt x="579" y="116"/>
                  </a:lnTo>
                  <a:lnTo>
                    <a:pt x="570" y="116"/>
                  </a:lnTo>
                  <a:lnTo>
                    <a:pt x="563" y="118"/>
                  </a:lnTo>
                  <a:lnTo>
                    <a:pt x="553" y="118"/>
                  </a:lnTo>
                  <a:lnTo>
                    <a:pt x="544" y="118"/>
                  </a:lnTo>
                  <a:lnTo>
                    <a:pt x="535" y="120"/>
                  </a:lnTo>
                  <a:lnTo>
                    <a:pt x="528" y="121"/>
                  </a:lnTo>
                  <a:lnTo>
                    <a:pt x="517" y="121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89" y="125"/>
                  </a:lnTo>
                  <a:lnTo>
                    <a:pt x="478" y="125"/>
                  </a:lnTo>
                  <a:lnTo>
                    <a:pt x="469" y="127"/>
                  </a:lnTo>
                  <a:lnTo>
                    <a:pt x="458" y="129"/>
                  </a:lnTo>
                  <a:lnTo>
                    <a:pt x="450" y="131"/>
                  </a:lnTo>
                  <a:lnTo>
                    <a:pt x="439" y="131"/>
                  </a:lnTo>
                  <a:lnTo>
                    <a:pt x="428" y="132"/>
                  </a:lnTo>
                  <a:lnTo>
                    <a:pt x="417" y="132"/>
                  </a:lnTo>
                  <a:lnTo>
                    <a:pt x="406" y="134"/>
                  </a:lnTo>
                  <a:lnTo>
                    <a:pt x="397" y="134"/>
                  </a:lnTo>
                  <a:lnTo>
                    <a:pt x="386" y="136"/>
                  </a:lnTo>
                  <a:lnTo>
                    <a:pt x="375" y="138"/>
                  </a:lnTo>
                  <a:lnTo>
                    <a:pt x="365" y="140"/>
                  </a:lnTo>
                  <a:lnTo>
                    <a:pt x="354" y="142"/>
                  </a:lnTo>
                  <a:lnTo>
                    <a:pt x="343" y="142"/>
                  </a:lnTo>
                  <a:lnTo>
                    <a:pt x="334" y="143"/>
                  </a:lnTo>
                  <a:lnTo>
                    <a:pt x="323" y="145"/>
                  </a:lnTo>
                  <a:lnTo>
                    <a:pt x="312" y="147"/>
                  </a:lnTo>
                  <a:lnTo>
                    <a:pt x="303" y="149"/>
                  </a:lnTo>
                  <a:lnTo>
                    <a:pt x="292" y="151"/>
                  </a:lnTo>
                  <a:lnTo>
                    <a:pt x="282" y="153"/>
                  </a:lnTo>
                  <a:lnTo>
                    <a:pt x="271" y="155"/>
                  </a:lnTo>
                  <a:lnTo>
                    <a:pt x="260" y="156"/>
                  </a:lnTo>
                  <a:lnTo>
                    <a:pt x="251" y="158"/>
                  </a:lnTo>
                  <a:lnTo>
                    <a:pt x="240" y="160"/>
                  </a:lnTo>
                  <a:lnTo>
                    <a:pt x="231" y="162"/>
                  </a:lnTo>
                  <a:lnTo>
                    <a:pt x="222" y="164"/>
                  </a:lnTo>
                  <a:lnTo>
                    <a:pt x="212" y="166"/>
                  </a:lnTo>
                  <a:lnTo>
                    <a:pt x="203" y="169"/>
                  </a:lnTo>
                  <a:lnTo>
                    <a:pt x="192" y="169"/>
                  </a:lnTo>
                  <a:lnTo>
                    <a:pt x="185" y="171"/>
                  </a:lnTo>
                  <a:lnTo>
                    <a:pt x="175" y="173"/>
                  </a:lnTo>
                  <a:lnTo>
                    <a:pt x="166" y="177"/>
                  </a:lnTo>
                  <a:lnTo>
                    <a:pt x="157" y="179"/>
                  </a:lnTo>
                  <a:lnTo>
                    <a:pt x="150" y="180"/>
                  </a:lnTo>
                  <a:lnTo>
                    <a:pt x="142" y="184"/>
                  </a:lnTo>
                  <a:lnTo>
                    <a:pt x="135" y="186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62"/>
                  </a:lnTo>
                  <a:lnTo>
                    <a:pt x="122" y="160"/>
                  </a:lnTo>
                  <a:lnTo>
                    <a:pt x="126" y="160"/>
                  </a:lnTo>
                  <a:lnTo>
                    <a:pt x="131" y="160"/>
                  </a:lnTo>
                  <a:lnTo>
                    <a:pt x="135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51" y="155"/>
                  </a:lnTo>
                  <a:lnTo>
                    <a:pt x="159" y="153"/>
                  </a:lnTo>
                  <a:lnTo>
                    <a:pt x="166" y="151"/>
                  </a:lnTo>
                  <a:lnTo>
                    <a:pt x="174" y="151"/>
                  </a:lnTo>
                  <a:lnTo>
                    <a:pt x="181" y="149"/>
                  </a:lnTo>
                  <a:lnTo>
                    <a:pt x="188" y="147"/>
                  </a:lnTo>
                  <a:lnTo>
                    <a:pt x="198" y="145"/>
                  </a:lnTo>
                  <a:lnTo>
                    <a:pt x="205" y="143"/>
                  </a:lnTo>
                  <a:lnTo>
                    <a:pt x="216" y="142"/>
                  </a:lnTo>
                  <a:lnTo>
                    <a:pt x="225" y="140"/>
                  </a:lnTo>
                  <a:lnTo>
                    <a:pt x="234" y="138"/>
                  </a:lnTo>
                  <a:lnTo>
                    <a:pt x="246" y="136"/>
                  </a:lnTo>
                  <a:lnTo>
                    <a:pt x="257" y="134"/>
                  </a:lnTo>
                  <a:lnTo>
                    <a:pt x="266" y="132"/>
                  </a:lnTo>
                  <a:lnTo>
                    <a:pt x="277" y="131"/>
                  </a:lnTo>
                  <a:lnTo>
                    <a:pt x="288" y="129"/>
                  </a:lnTo>
                  <a:lnTo>
                    <a:pt x="301" y="127"/>
                  </a:lnTo>
                  <a:lnTo>
                    <a:pt x="312" y="125"/>
                  </a:lnTo>
                  <a:lnTo>
                    <a:pt x="323" y="123"/>
                  </a:lnTo>
                  <a:lnTo>
                    <a:pt x="336" y="121"/>
                  </a:lnTo>
                  <a:lnTo>
                    <a:pt x="349" y="120"/>
                  </a:lnTo>
                  <a:lnTo>
                    <a:pt x="360" y="116"/>
                  </a:lnTo>
                  <a:lnTo>
                    <a:pt x="371" y="114"/>
                  </a:lnTo>
                  <a:lnTo>
                    <a:pt x="384" y="112"/>
                  </a:lnTo>
                  <a:lnTo>
                    <a:pt x="397" y="110"/>
                  </a:lnTo>
                  <a:lnTo>
                    <a:pt x="410" y="108"/>
                  </a:lnTo>
                  <a:lnTo>
                    <a:pt x="423" y="107"/>
                  </a:lnTo>
                  <a:lnTo>
                    <a:pt x="434" y="105"/>
                  </a:lnTo>
                  <a:lnTo>
                    <a:pt x="448" y="105"/>
                  </a:lnTo>
                  <a:lnTo>
                    <a:pt x="459" y="101"/>
                  </a:lnTo>
                  <a:lnTo>
                    <a:pt x="472" y="101"/>
                  </a:lnTo>
                  <a:lnTo>
                    <a:pt x="485" y="99"/>
                  </a:lnTo>
                  <a:lnTo>
                    <a:pt x="498" y="99"/>
                  </a:lnTo>
                  <a:lnTo>
                    <a:pt x="511" y="97"/>
                  </a:lnTo>
                  <a:lnTo>
                    <a:pt x="524" y="96"/>
                  </a:lnTo>
                  <a:lnTo>
                    <a:pt x="537" y="94"/>
                  </a:lnTo>
                  <a:lnTo>
                    <a:pt x="548" y="94"/>
                  </a:lnTo>
                  <a:lnTo>
                    <a:pt x="561" y="92"/>
                  </a:lnTo>
                  <a:lnTo>
                    <a:pt x="572" y="92"/>
                  </a:lnTo>
                  <a:lnTo>
                    <a:pt x="583" y="90"/>
                  </a:lnTo>
                  <a:lnTo>
                    <a:pt x="596" y="90"/>
                  </a:lnTo>
                  <a:lnTo>
                    <a:pt x="607" y="90"/>
                  </a:lnTo>
                  <a:lnTo>
                    <a:pt x="620" y="90"/>
                  </a:lnTo>
                  <a:lnTo>
                    <a:pt x="631" y="90"/>
                  </a:lnTo>
                  <a:lnTo>
                    <a:pt x="642" y="90"/>
                  </a:lnTo>
                  <a:lnTo>
                    <a:pt x="653" y="90"/>
                  </a:lnTo>
                  <a:lnTo>
                    <a:pt x="664" y="90"/>
                  </a:lnTo>
                  <a:lnTo>
                    <a:pt x="673" y="90"/>
                  </a:lnTo>
                  <a:lnTo>
                    <a:pt x="684" y="92"/>
                  </a:lnTo>
                  <a:lnTo>
                    <a:pt x="694" y="92"/>
                  </a:lnTo>
                  <a:lnTo>
                    <a:pt x="703" y="94"/>
                  </a:lnTo>
                  <a:lnTo>
                    <a:pt x="712" y="96"/>
                  </a:lnTo>
                  <a:lnTo>
                    <a:pt x="721" y="97"/>
                  </a:lnTo>
                  <a:lnTo>
                    <a:pt x="719" y="96"/>
                  </a:lnTo>
                  <a:lnTo>
                    <a:pt x="714" y="94"/>
                  </a:lnTo>
                  <a:lnTo>
                    <a:pt x="710" y="90"/>
                  </a:lnTo>
                  <a:lnTo>
                    <a:pt x="705" y="90"/>
                  </a:lnTo>
                  <a:lnTo>
                    <a:pt x="699" y="88"/>
                  </a:lnTo>
                  <a:lnTo>
                    <a:pt x="694" y="86"/>
                  </a:lnTo>
                  <a:lnTo>
                    <a:pt x="688" y="84"/>
                  </a:lnTo>
                  <a:lnTo>
                    <a:pt x="684" y="83"/>
                  </a:lnTo>
                  <a:lnTo>
                    <a:pt x="679" y="81"/>
                  </a:lnTo>
                  <a:lnTo>
                    <a:pt x="675" y="81"/>
                  </a:lnTo>
                  <a:lnTo>
                    <a:pt x="670" y="79"/>
                  </a:lnTo>
                  <a:lnTo>
                    <a:pt x="664" y="79"/>
                  </a:lnTo>
                  <a:lnTo>
                    <a:pt x="659" y="77"/>
                  </a:lnTo>
                  <a:lnTo>
                    <a:pt x="653" y="75"/>
                  </a:lnTo>
                  <a:lnTo>
                    <a:pt x="646" y="73"/>
                  </a:lnTo>
                  <a:lnTo>
                    <a:pt x="638" y="73"/>
                  </a:lnTo>
                  <a:lnTo>
                    <a:pt x="631" y="72"/>
                  </a:lnTo>
                  <a:lnTo>
                    <a:pt x="624" y="72"/>
                  </a:lnTo>
                  <a:lnTo>
                    <a:pt x="616" y="70"/>
                  </a:lnTo>
                  <a:lnTo>
                    <a:pt x="607" y="70"/>
                  </a:lnTo>
                  <a:lnTo>
                    <a:pt x="600" y="70"/>
                  </a:lnTo>
                  <a:lnTo>
                    <a:pt x="590" y="70"/>
                  </a:lnTo>
                  <a:lnTo>
                    <a:pt x="581" y="68"/>
                  </a:lnTo>
                  <a:lnTo>
                    <a:pt x="572" y="68"/>
                  </a:lnTo>
                  <a:lnTo>
                    <a:pt x="561" y="66"/>
                  </a:lnTo>
                  <a:lnTo>
                    <a:pt x="550" y="66"/>
                  </a:lnTo>
                  <a:lnTo>
                    <a:pt x="539" y="66"/>
                  </a:lnTo>
                  <a:lnTo>
                    <a:pt x="528" y="66"/>
                  </a:lnTo>
                  <a:lnTo>
                    <a:pt x="517" y="66"/>
                  </a:lnTo>
                  <a:lnTo>
                    <a:pt x="504" y="68"/>
                  </a:lnTo>
                  <a:lnTo>
                    <a:pt x="491" y="68"/>
                  </a:lnTo>
                  <a:lnTo>
                    <a:pt x="478" y="68"/>
                  </a:lnTo>
                  <a:lnTo>
                    <a:pt x="465" y="68"/>
                  </a:lnTo>
                  <a:lnTo>
                    <a:pt x="450" y="70"/>
                  </a:lnTo>
                  <a:lnTo>
                    <a:pt x="435" y="70"/>
                  </a:lnTo>
                  <a:lnTo>
                    <a:pt x="421" y="72"/>
                  </a:lnTo>
                  <a:lnTo>
                    <a:pt x="406" y="73"/>
                  </a:lnTo>
                  <a:lnTo>
                    <a:pt x="391" y="75"/>
                  </a:lnTo>
                  <a:lnTo>
                    <a:pt x="373" y="77"/>
                  </a:lnTo>
                  <a:lnTo>
                    <a:pt x="356" y="79"/>
                  </a:lnTo>
                  <a:lnTo>
                    <a:pt x="340" y="81"/>
                  </a:lnTo>
                  <a:lnTo>
                    <a:pt x="321" y="84"/>
                  </a:lnTo>
                  <a:lnTo>
                    <a:pt x="303" y="86"/>
                  </a:lnTo>
                  <a:lnTo>
                    <a:pt x="284" y="90"/>
                  </a:lnTo>
                  <a:lnTo>
                    <a:pt x="266" y="92"/>
                  </a:lnTo>
                  <a:lnTo>
                    <a:pt x="246" y="97"/>
                  </a:lnTo>
                  <a:lnTo>
                    <a:pt x="225" y="99"/>
                  </a:lnTo>
                  <a:lnTo>
                    <a:pt x="205" y="105"/>
                  </a:lnTo>
                  <a:lnTo>
                    <a:pt x="183" y="108"/>
                  </a:lnTo>
                  <a:lnTo>
                    <a:pt x="161" y="114"/>
                  </a:lnTo>
                  <a:lnTo>
                    <a:pt x="139" y="118"/>
                  </a:lnTo>
                  <a:lnTo>
                    <a:pt x="116" y="123"/>
                  </a:lnTo>
                  <a:lnTo>
                    <a:pt x="92" y="129"/>
                  </a:lnTo>
                  <a:lnTo>
                    <a:pt x="69" y="13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9" y="110"/>
                  </a:lnTo>
                  <a:lnTo>
                    <a:pt x="67" y="108"/>
                  </a:lnTo>
                  <a:lnTo>
                    <a:pt x="72" y="107"/>
                  </a:lnTo>
                  <a:lnTo>
                    <a:pt x="76" y="107"/>
                  </a:lnTo>
                  <a:lnTo>
                    <a:pt x="81" y="105"/>
                  </a:lnTo>
                  <a:lnTo>
                    <a:pt x="87" y="103"/>
                  </a:lnTo>
                  <a:lnTo>
                    <a:pt x="92" y="101"/>
                  </a:lnTo>
                  <a:lnTo>
                    <a:pt x="100" y="101"/>
                  </a:lnTo>
                  <a:lnTo>
                    <a:pt x="107" y="99"/>
                  </a:lnTo>
                  <a:lnTo>
                    <a:pt x="116" y="99"/>
                  </a:lnTo>
                  <a:lnTo>
                    <a:pt x="124" y="96"/>
                  </a:lnTo>
                  <a:lnTo>
                    <a:pt x="131" y="94"/>
                  </a:lnTo>
                  <a:lnTo>
                    <a:pt x="139" y="92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66" y="88"/>
                  </a:lnTo>
                  <a:lnTo>
                    <a:pt x="177" y="86"/>
                  </a:lnTo>
                  <a:lnTo>
                    <a:pt x="188" y="84"/>
                  </a:lnTo>
                  <a:lnTo>
                    <a:pt x="198" y="81"/>
                  </a:lnTo>
                  <a:lnTo>
                    <a:pt x="207" y="81"/>
                  </a:lnTo>
                  <a:lnTo>
                    <a:pt x="218" y="79"/>
                  </a:lnTo>
                  <a:lnTo>
                    <a:pt x="231" y="77"/>
                  </a:lnTo>
                  <a:lnTo>
                    <a:pt x="240" y="73"/>
                  </a:lnTo>
                  <a:lnTo>
                    <a:pt x="253" y="72"/>
                  </a:lnTo>
                  <a:lnTo>
                    <a:pt x="266" y="70"/>
                  </a:lnTo>
                  <a:lnTo>
                    <a:pt x="277" y="70"/>
                  </a:lnTo>
                  <a:lnTo>
                    <a:pt x="290" y="68"/>
                  </a:lnTo>
                  <a:lnTo>
                    <a:pt x="301" y="66"/>
                  </a:lnTo>
                  <a:lnTo>
                    <a:pt x="314" y="64"/>
                  </a:lnTo>
                  <a:lnTo>
                    <a:pt x="327" y="62"/>
                  </a:lnTo>
                  <a:lnTo>
                    <a:pt x="338" y="61"/>
                  </a:lnTo>
                  <a:lnTo>
                    <a:pt x="352" y="59"/>
                  </a:lnTo>
                  <a:lnTo>
                    <a:pt x="364" y="57"/>
                  </a:lnTo>
                  <a:lnTo>
                    <a:pt x="378" y="57"/>
                  </a:lnTo>
                  <a:lnTo>
                    <a:pt x="389" y="55"/>
                  </a:lnTo>
                  <a:lnTo>
                    <a:pt x="404" y="55"/>
                  </a:lnTo>
                  <a:lnTo>
                    <a:pt x="417" y="53"/>
                  </a:lnTo>
                  <a:lnTo>
                    <a:pt x="430" y="51"/>
                  </a:lnTo>
                  <a:lnTo>
                    <a:pt x="443" y="51"/>
                  </a:lnTo>
                  <a:lnTo>
                    <a:pt x="458" y="49"/>
                  </a:lnTo>
                  <a:lnTo>
                    <a:pt x="469" y="49"/>
                  </a:lnTo>
                  <a:lnTo>
                    <a:pt x="483" y="49"/>
                  </a:lnTo>
                  <a:lnTo>
                    <a:pt x="496" y="48"/>
                  </a:lnTo>
                  <a:lnTo>
                    <a:pt x="509" y="48"/>
                  </a:lnTo>
                  <a:lnTo>
                    <a:pt x="522" y="48"/>
                  </a:lnTo>
                  <a:lnTo>
                    <a:pt x="535" y="48"/>
                  </a:lnTo>
                  <a:lnTo>
                    <a:pt x="548" y="48"/>
                  </a:lnTo>
                  <a:lnTo>
                    <a:pt x="561" y="48"/>
                  </a:lnTo>
                  <a:lnTo>
                    <a:pt x="574" y="48"/>
                  </a:lnTo>
                  <a:lnTo>
                    <a:pt x="587" y="49"/>
                  </a:lnTo>
                  <a:lnTo>
                    <a:pt x="598" y="49"/>
                  </a:lnTo>
                  <a:lnTo>
                    <a:pt x="611" y="49"/>
                  </a:lnTo>
                  <a:lnTo>
                    <a:pt x="624" y="49"/>
                  </a:lnTo>
                  <a:lnTo>
                    <a:pt x="636" y="51"/>
                  </a:lnTo>
                  <a:lnTo>
                    <a:pt x="647" y="53"/>
                  </a:lnTo>
                  <a:lnTo>
                    <a:pt x="659" y="55"/>
                  </a:lnTo>
                  <a:lnTo>
                    <a:pt x="671" y="57"/>
                  </a:lnTo>
                  <a:lnTo>
                    <a:pt x="683" y="59"/>
                  </a:lnTo>
                  <a:lnTo>
                    <a:pt x="681" y="59"/>
                  </a:lnTo>
                  <a:lnTo>
                    <a:pt x="679" y="57"/>
                  </a:lnTo>
                  <a:lnTo>
                    <a:pt x="675" y="55"/>
                  </a:lnTo>
                  <a:lnTo>
                    <a:pt x="671" y="55"/>
                  </a:lnTo>
                  <a:lnTo>
                    <a:pt x="664" y="51"/>
                  </a:lnTo>
                  <a:lnTo>
                    <a:pt x="657" y="49"/>
                  </a:lnTo>
                  <a:lnTo>
                    <a:pt x="651" y="48"/>
                  </a:lnTo>
                  <a:lnTo>
                    <a:pt x="647" y="46"/>
                  </a:lnTo>
                  <a:lnTo>
                    <a:pt x="642" y="46"/>
                  </a:lnTo>
                  <a:lnTo>
                    <a:pt x="638" y="44"/>
                  </a:lnTo>
                  <a:lnTo>
                    <a:pt x="631" y="42"/>
                  </a:lnTo>
                  <a:lnTo>
                    <a:pt x="625" y="42"/>
                  </a:lnTo>
                  <a:lnTo>
                    <a:pt x="618" y="38"/>
                  </a:lnTo>
                  <a:lnTo>
                    <a:pt x="612" y="38"/>
                  </a:lnTo>
                  <a:lnTo>
                    <a:pt x="605" y="37"/>
                  </a:lnTo>
                  <a:lnTo>
                    <a:pt x="598" y="35"/>
                  </a:lnTo>
                  <a:lnTo>
                    <a:pt x="590" y="35"/>
                  </a:lnTo>
                  <a:lnTo>
                    <a:pt x="583" y="33"/>
                  </a:lnTo>
                  <a:lnTo>
                    <a:pt x="574" y="31"/>
                  </a:lnTo>
                  <a:lnTo>
                    <a:pt x="565" y="31"/>
                  </a:lnTo>
                  <a:lnTo>
                    <a:pt x="555" y="29"/>
                  </a:lnTo>
                  <a:lnTo>
                    <a:pt x="548" y="27"/>
                  </a:lnTo>
                  <a:lnTo>
                    <a:pt x="537" y="27"/>
                  </a:lnTo>
                  <a:lnTo>
                    <a:pt x="529" y="25"/>
                  </a:lnTo>
                  <a:lnTo>
                    <a:pt x="518" y="24"/>
                  </a:lnTo>
                  <a:lnTo>
                    <a:pt x="509" y="24"/>
                  </a:lnTo>
                  <a:lnTo>
                    <a:pt x="496" y="22"/>
                  </a:lnTo>
                  <a:lnTo>
                    <a:pt x="485" y="22"/>
                  </a:lnTo>
                  <a:lnTo>
                    <a:pt x="474" y="20"/>
                  </a:lnTo>
                  <a:lnTo>
                    <a:pt x="463" y="20"/>
                  </a:lnTo>
                  <a:lnTo>
                    <a:pt x="450" y="20"/>
                  </a:lnTo>
                  <a:lnTo>
                    <a:pt x="439" y="18"/>
                  </a:lnTo>
                  <a:lnTo>
                    <a:pt x="426" y="18"/>
                  </a:lnTo>
                  <a:lnTo>
                    <a:pt x="413" y="18"/>
                  </a:lnTo>
                  <a:lnTo>
                    <a:pt x="399" y="18"/>
                  </a:lnTo>
                  <a:lnTo>
                    <a:pt x="386" y="18"/>
                  </a:lnTo>
                  <a:lnTo>
                    <a:pt x="373" y="18"/>
                  </a:lnTo>
                  <a:lnTo>
                    <a:pt x="360" y="20"/>
                  </a:lnTo>
                  <a:lnTo>
                    <a:pt x="345" y="20"/>
                  </a:lnTo>
                  <a:lnTo>
                    <a:pt x="328" y="22"/>
                  </a:lnTo>
                  <a:lnTo>
                    <a:pt x="314" y="22"/>
                  </a:lnTo>
                  <a:lnTo>
                    <a:pt x="301" y="24"/>
                  </a:lnTo>
                  <a:lnTo>
                    <a:pt x="284" y="25"/>
                  </a:lnTo>
                  <a:lnTo>
                    <a:pt x="268" y="27"/>
                  </a:lnTo>
                  <a:lnTo>
                    <a:pt x="251" y="27"/>
                  </a:lnTo>
                  <a:lnTo>
                    <a:pt x="236" y="31"/>
                  </a:lnTo>
                  <a:lnTo>
                    <a:pt x="220" y="33"/>
                  </a:lnTo>
                  <a:lnTo>
                    <a:pt x="203" y="35"/>
                  </a:lnTo>
                  <a:lnTo>
                    <a:pt x="185" y="38"/>
                  </a:lnTo>
                  <a:lnTo>
                    <a:pt x="168" y="42"/>
                  </a:lnTo>
                  <a:lnTo>
                    <a:pt x="150" y="44"/>
                  </a:lnTo>
                  <a:lnTo>
                    <a:pt x="133" y="48"/>
                  </a:lnTo>
                  <a:lnTo>
                    <a:pt x="115" y="51"/>
                  </a:lnTo>
                  <a:lnTo>
                    <a:pt x="96" y="57"/>
                  </a:lnTo>
                  <a:lnTo>
                    <a:pt x="76" y="62"/>
                  </a:lnTo>
                  <a:lnTo>
                    <a:pt x="57" y="66"/>
                  </a:lnTo>
                  <a:lnTo>
                    <a:pt x="39" y="72"/>
                  </a:lnTo>
                  <a:lnTo>
                    <a:pt x="21" y="7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50"/>
            <p:cNvSpPr>
              <a:spLocks/>
            </p:cNvSpPr>
            <p:nvPr/>
          </p:nvSpPr>
          <p:spPr bwMode="auto">
            <a:xfrm>
              <a:off x="5086" y="4026"/>
              <a:ext cx="400" cy="108"/>
            </a:xfrm>
            <a:custGeom>
              <a:avLst/>
              <a:gdLst>
                <a:gd name="T0" fmla="*/ 34 w 800"/>
                <a:gd name="T1" fmla="*/ 59 h 215"/>
                <a:gd name="T2" fmla="*/ 69 w 800"/>
                <a:gd name="T3" fmla="*/ 45 h 215"/>
                <a:gd name="T4" fmla="*/ 113 w 800"/>
                <a:gd name="T5" fmla="*/ 31 h 215"/>
                <a:gd name="T6" fmla="*/ 165 w 800"/>
                <a:gd name="T7" fmla="*/ 18 h 215"/>
                <a:gd name="T8" fmla="*/ 223 w 800"/>
                <a:gd name="T9" fmla="*/ 7 h 215"/>
                <a:gd name="T10" fmla="*/ 278 w 800"/>
                <a:gd name="T11" fmla="*/ 0 h 215"/>
                <a:gd name="T12" fmla="*/ 322 w 800"/>
                <a:gd name="T13" fmla="*/ 0 h 215"/>
                <a:gd name="T14" fmla="*/ 358 w 800"/>
                <a:gd name="T15" fmla="*/ 2 h 215"/>
                <a:gd name="T16" fmla="*/ 389 w 800"/>
                <a:gd name="T17" fmla="*/ 7 h 215"/>
                <a:gd name="T18" fmla="*/ 390 w 800"/>
                <a:gd name="T19" fmla="*/ 16 h 215"/>
                <a:gd name="T20" fmla="*/ 358 w 800"/>
                <a:gd name="T21" fmla="*/ 13 h 215"/>
                <a:gd name="T22" fmla="*/ 326 w 800"/>
                <a:gd name="T23" fmla="*/ 12 h 215"/>
                <a:gd name="T24" fmla="*/ 283 w 800"/>
                <a:gd name="T25" fmla="*/ 13 h 215"/>
                <a:gd name="T26" fmla="*/ 235 w 800"/>
                <a:gd name="T27" fmla="*/ 18 h 215"/>
                <a:gd name="T28" fmla="*/ 182 w 800"/>
                <a:gd name="T29" fmla="*/ 26 h 215"/>
                <a:gd name="T30" fmla="*/ 133 w 800"/>
                <a:gd name="T31" fmla="*/ 38 h 215"/>
                <a:gd name="T32" fmla="*/ 92 w 800"/>
                <a:gd name="T33" fmla="*/ 51 h 215"/>
                <a:gd name="T34" fmla="*/ 58 w 800"/>
                <a:gd name="T35" fmla="*/ 62 h 215"/>
                <a:gd name="T36" fmla="*/ 46 w 800"/>
                <a:gd name="T37" fmla="*/ 69 h 215"/>
                <a:gd name="T38" fmla="*/ 77 w 800"/>
                <a:gd name="T39" fmla="*/ 62 h 215"/>
                <a:gd name="T40" fmla="*/ 119 w 800"/>
                <a:gd name="T41" fmla="*/ 52 h 215"/>
                <a:gd name="T42" fmla="*/ 167 w 800"/>
                <a:gd name="T43" fmla="*/ 43 h 215"/>
                <a:gd name="T44" fmla="*/ 213 w 800"/>
                <a:gd name="T45" fmla="*/ 36 h 215"/>
                <a:gd name="T46" fmla="*/ 255 w 800"/>
                <a:gd name="T47" fmla="*/ 35 h 215"/>
                <a:gd name="T48" fmla="*/ 291 w 800"/>
                <a:gd name="T49" fmla="*/ 37 h 215"/>
                <a:gd name="T50" fmla="*/ 324 w 800"/>
                <a:gd name="T51" fmla="*/ 39 h 215"/>
                <a:gd name="T52" fmla="*/ 361 w 800"/>
                <a:gd name="T53" fmla="*/ 42 h 215"/>
                <a:gd name="T54" fmla="*/ 378 w 800"/>
                <a:gd name="T55" fmla="*/ 54 h 215"/>
                <a:gd name="T56" fmla="*/ 346 w 800"/>
                <a:gd name="T57" fmla="*/ 51 h 215"/>
                <a:gd name="T58" fmla="*/ 317 w 800"/>
                <a:gd name="T59" fmla="*/ 48 h 215"/>
                <a:gd name="T60" fmla="*/ 284 w 800"/>
                <a:gd name="T61" fmla="*/ 48 h 215"/>
                <a:gd name="T62" fmla="*/ 249 w 800"/>
                <a:gd name="T63" fmla="*/ 47 h 215"/>
                <a:gd name="T64" fmla="*/ 213 w 800"/>
                <a:gd name="T65" fmla="*/ 49 h 215"/>
                <a:gd name="T66" fmla="*/ 169 w 800"/>
                <a:gd name="T67" fmla="*/ 56 h 215"/>
                <a:gd name="T68" fmla="*/ 121 w 800"/>
                <a:gd name="T69" fmla="*/ 67 h 215"/>
                <a:gd name="T70" fmla="*/ 77 w 800"/>
                <a:gd name="T71" fmla="*/ 77 h 215"/>
                <a:gd name="T72" fmla="*/ 42 w 800"/>
                <a:gd name="T73" fmla="*/ 86 h 215"/>
                <a:gd name="T74" fmla="*/ 31 w 800"/>
                <a:gd name="T75" fmla="*/ 90 h 215"/>
                <a:gd name="T76" fmla="*/ 59 w 800"/>
                <a:gd name="T77" fmla="*/ 85 h 215"/>
                <a:gd name="T78" fmla="*/ 103 w 800"/>
                <a:gd name="T79" fmla="*/ 79 h 215"/>
                <a:gd name="T80" fmla="*/ 152 w 800"/>
                <a:gd name="T81" fmla="*/ 72 h 215"/>
                <a:gd name="T82" fmla="*/ 200 w 800"/>
                <a:gd name="T83" fmla="*/ 66 h 215"/>
                <a:gd name="T84" fmla="*/ 239 w 800"/>
                <a:gd name="T85" fmla="*/ 63 h 215"/>
                <a:gd name="T86" fmla="*/ 269 w 800"/>
                <a:gd name="T87" fmla="*/ 61 h 215"/>
                <a:gd name="T88" fmla="*/ 300 w 800"/>
                <a:gd name="T89" fmla="*/ 61 h 215"/>
                <a:gd name="T90" fmla="*/ 329 w 800"/>
                <a:gd name="T91" fmla="*/ 62 h 215"/>
                <a:gd name="T92" fmla="*/ 365 w 800"/>
                <a:gd name="T93" fmla="*/ 62 h 215"/>
                <a:gd name="T94" fmla="*/ 375 w 800"/>
                <a:gd name="T95" fmla="*/ 74 h 215"/>
                <a:gd name="T96" fmla="*/ 339 w 800"/>
                <a:gd name="T97" fmla="*/ 72 h 215"/>
                <a:gd name="T98" fmla="*/ 311 w 800"/>
                <a:gd name="T99" fmla="*/ 72 h 215"/>
                <a:gd name="T100" fmla="*/ 281 w 800"/>
                <a:gd name="T101" fmla="*/ 72 h 215"/>
                <a:gd name="T102" fmla="*/ 250 w 800"/>
                <a:gd name="T103" fmla="*/ 73 h 215"/>
                <a:gd name="T104" fmla="*/ 219 w 800"/>
                <a:gd name="T105" fmla="*/ 75 h 215"/>
                <a:gd name="T106" fmla="*/ 176 w 800"/>
                <a:gd name="T107" fmla="*/ 80 h 215"/>
                <a:gd name="T108" fmla="*/ 122 w 800"/>
                <a:gd name="T109" fmla="*/ 88 h 215"/>
                <a:gd name="T110" fmla="*/ 69 w 800"/>
                <a:gd name="T111" fmla="*/ 96 h 215"/>
                <a:gd name="T112" fmla="*/ 26 w 800"/>
                <a:gd name="T113" fmla="*/ 102 h 215"/>
                <a:gd name="T114" fmla="*/ 2 w 800"/>
                <a:gd name="T115" fmla="*/ 108 h 215"/>
                <a:gd name="T116" fmla="*/ 7 w 800"/>
                <a:gd name="T117" fmla="*/ 94 h 215"/>
                <a:gd name="T118" fmla="*/ 19 w 800"/>
                <a:gd name="T119" fmla="*/ 83 h 2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0"/>
                <a:gd name="T181" fmla="*/ 0 h 215"/>
                <a:gd name="T182" fmla="*/ 800 w 800"/>
                <a:gd name="T183" fmla="*/ 215 h 2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0" h="215">
                  <a:moveTo>
                    <a:pt x="17" y="142"/>
                  </a:moveTo>
                  <a:lnTo>
                    <a:pt x="19" y="140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5" y="131"/>
                  </a:lnTo>
                  <a:lnTo>
                    <a:pt x="43" y="129"/>
                  </a:lnTo>
                  <a:lnTo>
                    <a:pt x="52" y="125"/>
                  </a:lnTo>
                  <a:lnTo>
                    <a:pt x="55" y="123"/>
                  </a:lnTo>
                  <a:lnTo>
                    <a:pt x="59" y="121"/>
                  </a:lnTo>
                  <a:lnTo>
                    <a:pt x="65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79" y="112"/>
                  </a:lnTo>
                  <a:lnTo>
                    <a:pt x="85" y="110"/>
                  </a:lnTo>
                  <a:lnTo>
                    <a:pt x="91" y="109"/>
                  </a:lnTo>
                  <a:lnTo>
                    <a:pt x="96" y="105"/>
                  </a:lnTo>
                  <a:lnTo>
                    <a:pt x="103" y="103"/>
                  </a:lnTo>
                  <a:lnTo>
                    <a:pt x="109" y="101"/>
                  </a:lnTo>
                  <a:lnTo>
                    <a:pt x="116" y="97"/>
                  </a:lnTo>
                  <a:lnTo>
                    <a:pt x="122" y="96"/>
                  </a:lnTo>
                  <a:lnTo>
                    <a:pt x="129" y="94"/>
                  </a:lnTo>
                  <a:lnTo>
                    <a:pt x="137" y="90"/>
                  </a:lnTo>
                  <a:lnTo>
                    <a:pt x="144" y="88"/>
                  </a:lnTo>
                  <a:lnTo>
                    <a:pt x="151" y="86"/>
                  </a:lnTo>
                  <a:lnTo>
                    <a:pt x="159" y="83"/>
                  </a:lnTo>
                  <a:lnTo>
                    <a:pt x="166" y="79"/>
                  </a:lnTo>
                  <a:lnTo>
                    <a:pt x="175" y="77"/>
                  </a:lnTo>
                  <a:lnTo>
                    <a:pt x="183" y="75"/>
                  </a:lnTo>
                  <a:lnTo>
                    <a:pt x="190" y="72"/>
                  </a:lnTo>
                  <a:lnTo>
                    <a:pt x="199" y="70"/>
                  </a:lnTo>
                  <a:lnTo>
                    <a:pt x="209" y="68"/>
                  </a:lnTo>
                  <a:lnTo>
                    <a:pt x="216" y="64"/>
                  </a:lnTo>
                  <a:lnTo>
                    <a:pt x="225" y="61"/>
                  </a:lnTo>
                  <a:lnTo>
                    <a:pt x="233" y="59"/>
                  </a:lnTo>
                  <a:lnTo>
                    <a:pt x="244" y="57"/>
                  </a:lnTo>
                  <a:lnTo>
                    <a:pt x="253" y="53"/>
                  </a:lnTo>
                  <a:lnTo>
                    <a:pt x="262" y="51"/>
                  </a:lnTo>
                  <a:lnTo>
                    <a:pt x="271" y="50"/>
                  </a:lnTo>
                  <a:lnTo>
                    <a:pt x="282" y="46"/>
                  </a:lnTo>
                  <a:lnTo>
                    <a:pt x="292" y="44"/>
                  </a:lnTo>
                  <a:lnTo>
                    <a:pt x="299" y="42"/>
                  </a:lnTo>
                  <a:lnTo>
                    <a:pt x="310" y="38"/>
                  </a:lnTo>
                  <a:lnTo>
                    <a:pt x="319" y="37"/>
                  </a:lnTo>
                  <a:lnTo>
                    <a:pt x="330" y="35"/>
                  </a:lnTo>
                  <a:lnTo>
                    <a:pt x="339" y="31"/>
                  </a:lnTo>
                  <a:lnTo>
                    <a:pt x="351" y="29"/>
                  </a:lnTo>
                  <a:lnTo>
                    <a:pt x="362" y="27"/>
                  </a:lnTo>
                  <a:lnTo>
                    <a:pt x="371" y="26"/>
                  </a:lnTo>
                  <a:lnTo>
                    <a:pt x="380" y="22"/>
                  </a:lnTo>
                  <a:lnTo>
                    <a:pt x="391" y="20"/>
                  </a:lnTo>
                  <a:lnTo>
                    <a:pt x="402" y="18"/>
                  </a:lnTo>
                  <a:lnTo>
                    <a:pt x="413" y="16"/>
                  </a:lnTo>
                  <a:lnTo>
                    <a:pt x="424" y="16"/>
                  </a:lnTo>
                  <a:lnTo>
                    <a:pt x="435" y="15"/>
                  </a:lnTo>
                  <a:lnTo>
                    <a:pt x="446" y="13"/>
                  </a:lnTo>
                  <a:lnTo>
                    <a:pt x="457" y="11"/>
                  </a:lnTo>
                  <a:lnTo>
                    <a:pt x="467" y="9"/>
                  </a:lnTo>
                  <a:lnTo>
                    <a:pt x="478" y="9"/>
                  </a:lnTo>
                  <a:lnTo>
                    <a:pt x="489" y="7"/>
                  </a:lnTo>
                  <a:lnTo>
                    <a:pt x="498" y="5"/>
                  </a:lnTo>
                  <a:lnTo>
                    <a:pt x="507" y="5"/>
                  </a:lnTo>
                  <a:lnTo>
                    <a:pt x="518" y="3"/>
                  </a:lnTo>
                  <a:lnTo>
                    <a:pt x="528" y="3"/>
                  </a:lnTo>
                  <a:lnTo>
                    <a:pt x="537" y="2"/>
                  </a:lnTo>
                  <a:lnTo>
                    <a:pt x="546" y="2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8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6" y="2"/>
                  </a:lnTo>
                  <a:lnTo>
                    <a:pt x="692" y="2"/>
                  </a:lnTo>
                  <a:lnTo>
                    <a:pt x="697" y="2"/>
                  </a:lnTo>
                  <a:lnTo>
                    <a:pt x="703" y="3"/>
                  </a:lnTo>
                  <a:lnTo>
                    <a:pt x="710" y="3"/>
                  </a:lnTo>
                  <a:lnTo>
                    <a:pt x="716" y="3"/>
                  </a:lnTo>
                  <a:lnTo>
                    <a:pt x="719" y="3"/>
                  </a:lnTo>
                  <a:lnTo>
                    <a:pt x="725" y="5"/>
                  </a:lnTo>
                  <a:lnTo>
                    <a:pt x="730" y="5"/>
                  </a:lnTo>
                  <a:lnTo>
                    <a:pt x="736" y="5"/>
                  </a:lnTo>
                  <a:lnTo>
                    <a:pt x="740" y="7"/>
                  </a:lnTo>
                  <a:lnTo>
                    <a:pt x="745" y="7"/>
                  </a:lnTo>
                  <a:lnTo>
                    <a:pt x="749" y="9"/>
                  </a:lnTo>
                  <a:lnTo>
                    <a:pt x="756" y="9"/>
                  </a:lnTo>
                  <a:lnTo>
                    <a:pt x="764" y="9"/>
                  </a:lnTo>
                  <a:lnTo>
                    <a:pt x="771" y="11"/>
                  </a:lnTo>
                  <a:lnTo>
                    <a:pt x="778" y="13"/>
                  </a:lnTo>
                  <a:lnTo>
                    <a:pt x="782" y="13"/>
                  </a:lnTo>
                  <a:lnTo>
                    <a:pt x="788" y="15"/>
                  </a:lnTo>
                  <a:lnTo>
                    <a:pt x="791" y="15"/>
                  </a:lnTo>
                  <a:lnTo>
                    <a:pt x="795" y="16"/>
                  </a:lnTo>
                  <a:lnTo>
                    <a:pt x="799" y="16"/>
                  </a:lnTo>
                  <a:lnTo>
                    <a:pt x="800" y="18"/>
                  </a:lnTo>
                  <a:lnTo>
                    <a:pt x="795" y="33"/>
                  </a:lnTo>
                  <a:lnTo>
                    <a:pt x="793" y="33"/>
                  </a:lnTo>
                  <a:lnTo>
                    <a:pt x="789" y="31"/>
                  </a:lnTo>
                  <a:lnTo>
                    <a:pt x="784" y="31"/>
                  </a:lnTo>
                  <a:lnTo>
                    <a:pt x="780" y="31"/>
                  </a:lnTo>
                  <a:lnTo>
                    <a:pt x="775" y="29"/>
                  </a:lnTo>
                  <a:lnTo>
                    <a:pt x="771" y="29"/>
                  </a:lnTo>
                  <a:lnTo>
                    <a:pt x="764" y="27"/>
                  </a:lnTo>
                  <a:lnTo>
                    <a:pt x="756" y="27"/>
                  </a:lnTo>
                  <a:lnTo>
                    <a:pt x="747" y="26"/>
                  </a:lnTo>
                  <a:lnTo>
                    <a:pt x="740" y="26"/>
                  </a:lnTo>
                  <a:lnTo>
                    <a:pt x="736" y="26"/>
                  </a:lnTo>
                  <a:lnTo>
                    <a:pt x="730" y="26"/>
                  </a:lnTo>
                  <a:lnTo>
                    <a:pt x="727" y="26"/>
                  </a:lnTo>
                  <a:lnTo>
                    <a:pt x="721" y="26"/>
                  </a:lnTo>
                  <a:lnTo>
                    <a:pt x="716" y="26"/>
                  </a:lnTo>
                  <a:lnTo>
                    <a:pt x="712" y="26"/>
                  </a:lnTo>
                  <a:lnTo>
                    <a:pt x="706" y="26"/>
                  </a:lnTo>
                  <a:lnTo>
                    <a:pt x="701" y="26"/>
                  </a:lnTo>
                  <a:lnTo>
                    <a:pt x="693" y="24"/>
                  </a:lnTo>
                  <a:lnTo>
                    <a:pt x="688" y="24"/>
                  </a:lnTo>
                  <a:lnTo>
                    <a:pt x="682" y="24"/>
                  </a:lnTo>
                  <a:lnTo>
                    <a:pt x="677" y="24"/>
                  </a:lnTo>
                  <a:lnTo>
                    <a:pt x="670" y="24"/>
                  </a:lnTo>
                  <a:lnTo>
                    <a:pt x="664" y="24"/>
                  </a:lnTo>
                  <a:lnTo>
                    <a:pt x="657" y="24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36" y="24"/>
                  </a:lnTo>
                  <a:lnTo>
                    <a:pt x="629" y="24"/>
                  </a:lnTo>
                  <a:lnTo>
                    <a:pt x="622" y="24"/>
                  </a:lnTo>
                  <a:lnTo>
                    <a:pt x="614" y="24"/>
                  </a:lnTo>
                  <a:lnTo>
                    <a:pt x="607" y="24"/>
                  </a:lnTo>
                  <a:lnTo>
                    <a:pt x="599" y="24"/>
                  </a:lnTo>
                  <a:lnTo>
                    <a:pt x="592" y="26"/>
                  </a:lnTo>
                  <a:lnTo>
                    <a:pt x="583" y="26"/>
                  </a:lnTo>
                  <a:lnTo>
                    <a:pt x="575" y="26"/>
                  </a:lnTo>
                  <a:lnTo>
                    <a:pt x="566" y="26"/>
                  </a:lnTo>
                  <a:lnTo>
                    <a:pt x="559" y="26"/>
                  </a:lnTo>
                  <a:lnTo>
                    <a:pt x="550" y="26"/>
                  </a:lnTo>
                  <a:lnTo>
                    <a:pt x="542" y="26"/>
                  </a:lnTo>
                  <a:lnTo>
                    <a:pt x="533" y="27"/>
                  </a:lnTo>
                  <a:lnTo>
                    <a:pt x="526" y="29"/>
                  </a:lnTo>
                  <a:lnTo>
                    <a:pt x="515" y="29"/>
                  </a:lnTo>
                  <a:lnTo>
                    <a:pt x="507" y="31"/>
                  </a:lnTo>
                  <a:lnTo>
                    <a:pt x="496" y="31"/>
                  </a:lnTo>
                  <a:lnTo>
                    <a:pt x="489" y="33"/>
                  </a:lnTo>
                  <a:lnTo>
                    <a:pt x="478" y="33"/>
                  </a:lnTo>
                  <a:lnTo>
                    <a:pt x="469" y="35"/>
                  </a:lnTo>
                  <a:lnTo>
                    <a:pt x="459" y="35"/>
                  </a:lnTo>
                  <a:lnTo>
                    <a:pt x="450" y="38"/>
                  </a:lnTo>
                  <a:lnTo>
                    <a:pt x="441" y="38"/>
                  </a:lnTo>
                  <a:lnTo>
                    <a:pt x="432" y="40"/>
                  </a:lnTo>
                  <a:lnTo>
                    <a:pt x="421" y="42"/>
                  </a:lnTo>
                  <a:lnTo>
                    <a:pt x="411" y="44"/>
                  </a:lnTo>
                  <a:lnTo>
                    <a:pt x="400" y="44"/>
                  </a:lnTo>
                  <a:lnTo>
                    <a:pt x="391" y="46"/>
                  </a:lnTo>
                  <a:lnTo>
                    <a:pt x="382" y="48"/>
                  </a:lnTo>
                  <a:lnTo>
                    <a:pt x="373" y="51"/>
                  </a:lnTo>
                  <a:lnTo>
                    <a:pt x="363" y="51"/>
                  </a:lnTo>
                  <a:lnTo>
                    <a:pt x="354" y="53"/>
                  </a:lnTo>
                  <a:lnTo>
                    <a:pt x="345" y="55"/>
                  </a:lnTo>
                  <a:lnTo>
                    <a:pt x="336" y="59"/>
                  </a:lnTo>
                  <a:lnTo>
                    <a:pt x="327" y="61"/>
                  </a:lnTo>
                  <a:lnTo>
                    <a:pt x="319" y="62"/>
                  </a:lnTo>
                  <a:lnTo>
                    <a:pt x="310" y="64"/>
                  </a:lnTo>
                  <a:lnTo>
                    <a:pt x="301" y="68"/>
                  </a:lnTo>
                  <a:lnTo>
                    <a:pt x="292" y="70"/>
                  </a:lnTo>
                  <a:lnTo>
                    <a:pt x="284" y="72"/>
                  </a:lnTo>
                  <a:lnTo>
                    <a:pt x="275" y="74"/>
                  </a:lnTo>
                  <a:lnTo>
                    <a:pt x="266" y="75"/>
                  </a:lnTo>
                  <a:lnTo>
                    <a:pt x="256" y="77"/>
                  </a:lnTo>
                  <a:lnTo>
                    <a:pt x="249" y="79"/>
                  </a:lnTo>
                  <a:lnTo>
                    <a:pt x="242" y="83"/>
                  </a:lnTo>
                  <a:lnTo>
                    <a:pt x="234" y="85"/>
                  </a:lnTo>
                  <a:lnTo>
                    <a:pt x="225" y="86"/>
                  </a:lnTo>
                  <a:lnTo>
                    <a:pt x="218" y="88"/>
                  </a:lnTo>
                  <a:lnTo>
                    <a:pt x="210" y="92"/>
                  </a:lnTo>
                  <a:lnTo>
                    <a:pt x="205" y="94"/>
                  </a:lnTo>
                  <a:lnTo>
                    <a:pt x="196" y="96"/>
                  </a:lnTo>
                  <a:lnTo>
                    <a:pt x="188" y="99"/>
                  </a:lnTo>
                  <a:lnTo>
                    <a:pt x="183" y="101"/>
                  </a:lnTo>
                  <a:lnTo>
                    <a:pt x="177" y="105"/>
                  </a:lnTo>
                  <a:lnTo>
                    <a:pt x="170" y="105"/>
                  </a:lnTo>
                  <a:lnTo>
                    <a:pt x="162" y="107"/>
                  </a:lnTo>
                  <a:lnTo>
                    <a:pt x="155" y="110"/>
                  </a:lnTo>
                  <a:lnTo>
                    <a:pt x="151" y="112"/>
                  </a:lnTo>
                  <a:lnTo>
                    <a:pt x="144" y="114"/>
                  </a:lnTo>
                  <a:lnTo>
                    <a:pt x="138" y="116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2" y="123"/>
                  </a:lnTo>
                  <a:lnTo>
                    <a:pt x="116" y="123"/>
                  </a:lnTo>
                  <a:lnTo>
                    <a:pt x="111" y="125"/>
                  </a:lnTo>
                  <a:lnTo>
                    <a:pt x="107" y="127"/>
                  </a:lnTo>
                  <a:lnTo>
                    <a:pt x="100" y="131"/>
                  </a:lnTo>
                  <a:lnTo>
                    <a:pt x="91" y="134"/>
                  </a:lnTo>
                  <a:lnTo>
                    <a:pt x="83" y="136"/>
                  </a:lnTo>
                  <a:lnTo>
                    <a:pt x="78" y="140"/>
                  </a:lnTo>
                  <a:lnTo>
                    <a:pt x="72" y="142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5" y="140"/>
                  </a:lnTo>
                  <a:lnTo>
                    <a:pt x="91" y="138"/>
                  </a:lnTo>
                  <a:lnTo>
                    <a:pt x="94" y="138"/>
                  </a:lnTo>
                  <a:lnTo>
                    <a:pt x="100" y="136"/>
                  </a:lnTo>
                  <a:lnTo>
                    <a:pt x="105" y="136"/>
                  </a:lnTo>
                  <a:lnTo>
                    <a:pt x="109" y="133"/>
                  </a:lnTo>
                  <a:lnTo>
                    <a:pt x="114" y="133"/>
                  </a:lnTo>
                  <a:lnTo>
                    <a:pt x="120" y="131"/>
                  </a:lnTo>
                  <a:lnTo>
                    <a:pt x="126" y="129"/>
                  </a:lnTo>
                  <a:lnTo>
                    <a:pt x="133" y="127"/>
                  </a:lnTo>
                  <a:lnTo>
                    <a:pt x="138" y="125"/>
                  </a:lnTo>
                  <a:lnTo>
                    <a:pt x="146" y="123"/>
                  </a:lnTo>
                  <a:lnTo>
                    <a:pt x="153" y="123"/>
                  </a:lnTo>
                  <a:lnTo>
                    <a:pt x="161" y="120"/>
                  </a:lnTo>
                  <a:lnTo>
                    <a:pt x="166" y="118"/>
                  </a:lnTo>
                  <a:lnTo>
                    <a:pt x="173" y="116"/>
                  </a:lnTo>
                  <a:lnTo>
                    <a:pt x="183" y="114"/>
                  </a:lnTo>
                  <a:lnTo>
                    <a:pt x="190" y="114"/>
                  </a:lnTo>
                  <a:lnTo>
                    <a:pt x="197" y="112"/>
                  </a:lnTo>
                  <a:lnTo>
                    <a:pt x="205" y="110"/>
                  </a:lnTo>
                  <a:lnTo>
                    <a:pt x="214" y="109"/>
                  </a:lnTo>
                  <a:lnTo>
                    <a:pt x="221" y="105"/>
                  </a:lnTo>
                  <a:lnTo>
                    <a:pt x="229" y="105"/>
                  </a:lnTo>
                  <a:lnTo>
                    <a:pt x="238" y="103"/>
                  </a:lnTo>
                  <a:lnTo>
                    <a:pt x="245" y="101"/>
                  </a:lnTo>
                  <a:lnTo>
                    <a:pt x="255" y="97"/>
                  </a:lnTo>
                  <a:lnTo>
                    <a:pt x="264" y="96"/>
                  </a:lnTo>
                  <a:lnTo>
                    <a:pt x="271" y="96"/>
                  </a:lnTo>
                  <a:lnTo>
                    <a:pt x="280" y="94"/>
                  </a:lnTo>
                  <a:lnTo>
                    <a:pt x="290" y="90"/>
                  </a:lnTo>
                  <a:lnTo>
                    <a:pt x="299" y="90"/>
                  </a:lnTo>
                  <a:lnTo>
                    <a:pt x="306" y="88"/>
                  </a:lnTo>
                  <a:lnTo>
                    <a:pt x="315" y="86"/>
                  </a:lnTo>
                  <a:lnTo>
                    <a:pt x="325" y="85"/>
                  </a:lnTo>
                  <a:lnTo>
                    <a:pt x="334" y="85"/>
                  </a:lnTo>
                  <a:lnTo>
                    <a:pt x="343" y="83"/>
                  </a:lnTo>
                  <a:lnTo>
                    <a:pt x="352" y="81"/>
                  </a:lnTo>
                  <a:lnTo>
                    <a:pt x="360" y="79"/>
                  </a:lnTo>
                  <a:lnTo>
                    <a:pt x="369" y="79"/>
                  </a:lnTo>
                  <a:lnTo>
                    <a:pt x="376" y="77"/>
                  </a:lnTo>
                  <a:lnTo>
                    <a:pt x="386" y="77"/>
                  </a:lnTo>
                  <a:lnTo>
                    <a:pt x="393" y="75"/>
                  </a:lnTo>
                  <a:lnTo>
                    <a:pt x="402" y="74"/>
                  </a:lnTo>
                  <a:lnTo>
                    <a:pt x="410" y="74"/>
                  </a:lnTo>
                  <a:lnTo>
                    <a:pt x="419" y="74"/>
                  </a:lnTo>
                  <a:lnTo>
                    <a:pt x="426" y="72"/>
                  </a:lnTo>
                  <a:lnTo>
                    <a:pt x="435" y="70"/>
                  </a:lnTo>
                  <a:lnTo>
                    <a:pt x="443" y="70"/>
                  </a:lnTo>
                  <a:lnTo>
                    <a:pt x="452" y="70"/>
                  </a:lnTo>
                  <a:lnTo>
                    <a:pt x="459" y="70"/>
                  </a:lnTo>
                  <a:lnTo>
                    <a:pt x="467" y="70"/>
                  </a:lnTo>
                  <a:lnTo>
                    <a:pt x="474" y="70"/>
                  </a:lnTo>
                  <a:lnTo>
                    <a:pt x="481" y="70"/>
                  </a:lnTo>
                  <a:lnTo>
                    <a:pt x="489" y="70"/>
                  </a:lnTo>
                  <a:lnTo>
                    <a:pt x="494" y="70"/>
                  </a:lnTo>
                  <a:lnTo>
                    <a:pt x="502" y="70"/>
                  </a:lnTo>
                  <a:lnTo>
                    <a:pt x="509" y="70"/>
                  </a:lnTo>
                  <a:lnTo>
                    <a:pt x="516" y="70"/>
                  </a:lnTo>
                  <a:lnTo>
                    <a:pt x="522" y="72"/>
                  </a:lnTo>
                  <a:lnTo>
                    <a:pt x="529" y="72"/>
                  </a:lnTo>
                  <a:lnTo>
                    <a:pt x="537" y="72"/>
                  </a:lnTo>
                  <a:lnTo>
                    <a:pt x="542" y="72"/>
                  </a:lnTo>
                  <a:lnTo>
                    <a:pt x="550" y="72"/>
                  </a:lnTo>
                  <a:lnTo>
                    <a:pt x="555" y="72"/>
                  </a:lnTo>
                  <a:lnTo>
                    <a:pt x="563" y="74"/>
                  </a:lnTo>
                  <a:lnTo>
                    <a:pt x="568" y="74"/>
                  </a:lnTo>
                  <a:lnTo>
                    <a:pt x="575" y="74"/>
                  </a:lnTo>
                  <a:lnTo>
                    <a:pt x="581" y="74"/>
                  </a:lnTo>
                  <a:lnTo>
                    <a:pt x="588" y="75"/>
                  </a:lnTo>
                  <a:lnTo>
                    <a:pt x="596" y="75"/>
                  </a:lnTo>
                  <a:lnTo>
                    <a:pt x="601" y="75"/>
                  </a:lnTo>
                  <a:lnTo>
                    <a:pt x="607" y="75"/>
                  </a:lnTo>
                  <a:lnTo>
                    <a:pt x="614" y="75"/>
                  </a:lnTo>
                  <a:lnTo>
                    <a:pt x="618" y="75"/>
                  </a:lnTo>
                  <a:lnTo>
                    <a:pt x="625" y="77"/>
                  </a:lnTo>
                  <a:lnTo>
                    <a:pt x="631" y="77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7"/>
                  </a:lnTo>
                  <a:lnTo>
                    <a:pt x="653" y="79"/>
                  </a:lnTo>
                  <a:lnTo>
                    <a:pt x="658" y="79"/>
                  </a:lnTo>
                  <a:lnTo>
                    <a:pt x="664" y="79"/>
                  </a:lnTo>
                  <a:lnTo>
                    <a:pt x="668" y="79"/>
                  </a:lnTo>
                  <a:lnTo>
                    <a:pt x="673" y="79"/>
                  </a:lnTo>
                  <a:lnTo>
                    <a:pt x="679" y="81"/>
                  </a:lnTo>
                  <a:lnTo>
                    <a:pt x="688" y="81"/>
                  </a:lnTo>
                  <a:lnTo>
                    <a:pt x="697" y="81"/>
                  </a:lnTo>
                  <a:lnTo>
                    <a:pt x="705" y="83"/>
                  </a:lnTo>
                  <a:lnTo>
                    <a:pt x="714" y="83"/>
                  </a:lnTo>
                  <a:lnTo>
                    <a:pt x="721" y="83"/>
                  </a:lnTo>
                  <a:lnTo>
                    <a:pt x="729" y="85"/>
                  </a:lnTo>
                  <a:lnTo>
                    <a:pt x="734" y="85"/>
                  </a:lnTo>
                  <a:lnTo>
                    <a:pt x="741" y="86"/>
                  </a:lnTo>
                  <a:lnTo>
                    <a:pt x="745" y="86"/>
                  </a:lnTo>
                  <a:lnTo>
                    <a:pt x="751" y="86"/>
                  </a:lnTo>
                  <a:lnTo>
                    <a:pt x="754" y="86"/>
                  </a:lnTo>
                  <a:lnTo>
                    <a:pt x="758" y="88"/>
                  </a:lnTo>
                  <a:lnTo>
                    <a:pt x="762" y="88"/>
                  </a:lnTo>
                  <a:lnTo>
                    <a:pt x="764" y="88"/>
                  </a:lnTo>
                  <a:lnTo>
                    <a:pt x="760" y="107"/>
                  </a:lnTo>
                  <a:lnTo>
                    <a:pt x="756" y="107"/>
                  </a:lnTo>
                  <a:lnTo>
                    <a:pt x="752" y="105"/>
                  </a:lnTo>
                  <a:lnTo>
                    <a:pt x="747" y="105"/>
                  </a:lnTo>
                  <a:lnTo>
                    <a:pt x="743" y="105"/>
                  </a:lnTo>
                  <a:lnTo>
                    <a:pt x="738" y="105"/>
                  </a:lnTo>
                  <a:lnTo>
                    <a:pt x="732" y="105"/>
                  </a:lnTo>
                  <a:lnTo>
                    <a:pt x="725" y="103"/>
                  </a:lnTo>
                  <a:lnTo>
                    <a:pt x="717" y="103"/>
                  </a:lnTo>
                  <a:lnTo>
                    <a:pt x="708" y="101"/>
                  </a:lnTo>
                  <a:lnTo>
                    <a:pt x="701" y="101"/>
                  </a:lnTo>
                  <a:lnTo>
                    <a:pt x="695" y="101"/>
                  </a:lnTo>
                  <a:lnTo>
                    <a:pt x="692" y="101"/>
                  </a:lnTo>
                  <a:lnTo>
                    <a:pt x="686" y="99"/>
                  </a:lnTo>
                  <a:lnTo>
                    <a:pt x="682" y="99"/>
                  </a:lnTo>
                  <a:lnTo>
                    <a:pt x="677" y="99"/>
                  </a:lnTo>
                  <a:lnTo>
                    <a:pt x="671" y="99"/>
                  </a:lnTo>
                  <a:lnTo>
                    <a:pt x="668" y="99"/>
                  </a:lnTo>
                  <a:lnTo>
                    <a:pt x="662" y="99"/>
                  </a:lnTo>
                  <a:lnTo>
                    <a:pt x="657" y="97"/>
                  </a:lnTo>
                  <a:lnTo>
                    <a:pt x="651" y="97"/>
                  </a:lnTo>
                  <a:lnTo>
                    <a:pt x="646" y="97"/>
                  </a:lnTo>
                  <a:lnTo>
                    <a:pt x="640" y="97"/>
                  </a:lnTo>
                  <a:lnTo>
                    <a:pt x="633" y="96"/>
                  </a:lnTo>
                  <a:lnTo>
                    <a:pt x="629" y="96"/>
                  </a:lnTo>
                  <a:lnTo>
                    <a:pt x="622" y="96"/>
                  </a:lnTo>
                  <a:lnTo>
                    <a:pt x="616" y="96"/>
                  </a:lnTo>
                  <a:lnTo>
                    <a:pt x="611" y="96"/>
                  </a:lnTo>
                  <a:lnTo>
                    <a:pt x="605" y="96"/>
                  </a:lnTo>
                  <a:lnTo>
                    <a:pt x="598" y="96"/>
                  </a:lnTo>
                  <a:lnTo>
                    <a:pt x="592" y="96"/>
                  </a:lnTo>
                  <a:lnTo>
                    <a:pt x="587" y="96"/>
                  </a:lnTo>
                  <a:lnTo>
                    <a:pt x="579" y="96"/>
                  </a:lnTo>
                  <a:lnTo>
                    <a:pt x="574" y="96"/>
                  </a:lnTo>
                  <a:lnTo>
                    <a:pt x="568" y="96"/>
                  </a:lnTo>
                  <a:lnTo>
                    <a:pt x="563" y="94"/>
                  </a:lnTo>
                  <a:lnTo>
                    <a:pt x="555" y="94"/>
                  </a:lnTo>
                  <a:lnTo>
                    <a:pt x="548" y="94"/>
                  </a:lnTo>
                  <a:lnTo>
                    <a:pt x="542" y="94"/>
                  </a:lnTo>
                  <a:lnTo>
                    <a:pt x="537" y="94"/>
                  </a:lnTo>
                  <a:lnTo>
                    <a:pt x="529" y="94"/>
                  </a:lnTo>
                  <a:lnTo>
                    <a:pt x="524" y="94"/>
                  </a:lnTo>
                  <a:lnTo>
                    <a:pt x="518" y="94"/>
                  </a:lnTo>
                  <a:lnTo>
                    <a:pt x="511" y="94"/>
                  </a:lnTo>
                  <a:lnTo>
                    <a:pt x="505" y="94"/>
                  </a:lnTo>
                  <a:lnTo>
                    <a:pt x="498" y="94"/>
                  </a:lnTo>
                  <a:lnTo>
                    <a:pt x="492" y="96"/>
                  </a:lnTo>
                  <a:lnTo>
                    <a:pt x="485" y="96"/>
                  </a:lnTo>
                  <a:lnTo>
                    <a:pt x="480" y="96"/>
                  </a:lnTo>
                  <a:lnTo>
                    <a:pt x="474" y="96"/>
                  </a:lnTo>
                  <a:lnTo>
                    <a:pt x="469" y="96"/>
                  </a:lnTo>
                  <a:lnTo>
                    <a:pt x="461" y="96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1" y="97"/>
                  </a:lnTo>
                  <a:lnTo>
                    <a:pt x="433" y="97"/>
                  </a:lnTo>
                  <a:lnTo>
                    <a:pt x="426" y="97"/>
                  </a:lnTo>
                  <a:lnTo>
                    <a:pt x="419" y="99"/>
                  </a:lnTo>
                  <a:lnTo>
                    <a:pt x="413" y="101"/>
                  </a:lnTo>
                  <a:lnTo>
                    <a:pt x="404" y="101"/>
                  </a:lnTo>
                  <a:lnTo>
                    <a:pt x="397" y="103"/>
                  </a:lnTo>
                  <a:lnTo>
                    <a:pt x="387" y="103"/>
                  </a:lnTo>
                  <a:lnTo>
                    <a:pt x="380" y="105"/>
                  </a:lnTo>
                  <a:lnTo>
                    <a:pt x="371" y="105"/>
                  </a:lnTo>
                  <a:lnTo>
                    <a:pt x="363" y="107"/>
                  </a:lnTo>
                  <a:lnTo>
                    <a:pt x="354" y="109"/>
                  </a:lnTo>
                  <a:lnTo>
                    <a:pt x="347" y="110"/>
                  </a:lnTo>
                  <a:lnTo>
                    <a:pt x="338" y="112"/>
                  </a:lnTo>
                  <a:lnTo>
                    <a:pt x="330" y="114"/>
                  </a:lnTo>
                  <a:lnTo>
                    <a:pt x="321" y="114"/>
                  </a:lnTo>
                  <a:lnTo>
                    <a:pt x="312" y="116"/>
                  </a:lnTo>
                  <a:lnTo>
                    <a:pt x="303" y="118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7" y="123"/>
                  </a:lnTo>
                  <a:lnTo>
                    <a:pt x="268" y="125"/>
                  </a:lnTo>
                  <a:lnTo>
                    <a:pt x="260" y="127"/>
                  </a:lnTo>
                  <a:lnTo>
                    <a:pt x="251" y="131"/>
                  </a:lnTo>
                  <a:lnTo>
                    <a:pt x="242" y="133"/>
                  </a:lnTo>
                  <a:lnTo>
                    <a:pt x="233" y="134"/>
                  </a:lnTo>
                  <a:lnTo>
                    <a:pt x="225" y="136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199" y="142"/>
                  </a:lnTo>
                  <a:lnTo>
                    <a:pt x="192" y="144"/>
                  </a:lnTo>
                  <a:lnTo>
                    <a:pt x="183" y="145"/>
                  </a:lnTo>
                  <a:lnTo>
                    <a:pt x="175" y="149"/>
                  </a:lnTo>
                  <a:lnTo>
                    <a:pt x="168" y="149"/>
                  </a:lnTo>
                  <a:lnTo>
                    <a:pt x="161" y="151"/>
                  </a:lnTo>
                  <a:lnTo>
                    <a:pt x="153" y="153"/>
                  </a:lnTo>
                  <a:lnTo>
                    <a:pt x="146" y="156"/>
                  </a:lnTo>
                  <a:lnTo>
                    <a:pt x="138" y="156"/>
                  </a:lnTo>
                  <a:lnTo>
                    <a:pt x="131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1" y="164"/>
                  </a:lnTo>
                  <a:lnTo>
                    <a:pt x="105" y="166"/>
                  </a:lnTo>
                  <a:lnTo>
                    <a:pt x="100" y="166"/>
                  </a:lnTo>
                  <a:lnTo>
                    <a:pt x="94" y="169"/>
                  </a:lnTo>
                  <a:lnTo>
                    <a:pt x="89" y="169"/>
                  </a:lnTo>
                  <a:lnTo>
                    <a:pt x="83" y="171"/>
                  </a:lnTo>
                  <a:lnTo>
                    <a:pt x="79" y="171"/>
                  </a:lnTo>
                  <a:lnTo>
                    <a:pt x="74" y="173"/>
                  </a:lnTo>
                  <a:lnTo>
                    <a:pt x="67" y="175"/>
                  </a:lnTo>
                  <a:lnTo>
                    <a:pt x="59" y="179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52" y="182"/>
                  </a:lnTo>
                  <a:lnTo>
                    <a:pt x="55" y="180"/>
                  </a:lnTo>
                  <a:lnTo>
                    <a:pt x="61" y="180"/>
                  </a:lnTo>
                  <a:lnTo>
                    <a:pt x="65" y="179"/>
                  </a:lnTo>
                  <a:lnTo>
                    <a:pt x="68" y="179"/>
                  </a:lnTo>
                  <a:lnTo>
                    <a:pt x="72" y="177"/>
                  </a:lnTo>
                  <a:lnTo>
                    <a:pt x="78" y="177"/>
                  </a:lnTo>
                  <a:lnTo>
                    <a:pt x="81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100" y="175"/>
                  </a:lnTo>
                  <a:lnTo>
                    <a:pt x="105" y="173"/>
                  </a:lnTo>
                  <a:lnTo>
                    <a:pt x="111" y="171"/>
                  </a:lnTo>
                  <a:lnTo>
                    <a:pt x="118" y="169"/>
                  </a:lnTo>
                  <a:lnTo>
                    <a:pt x="126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8" y="166"/>
                  </a:lnTo>
                  <a:lnTo>
                    <a:pt x="155" y="166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9" y="160"/>
                  </a:lnTo>
                  <a:lnTo>
                    <a:pt x="188" y="160"/>
                  </a:lnTo>
                  <a:lnTo>
                    <a:pt x="196" y="158"/>
                  </a:lnTo>
                  <a:lnTo>
                    <a:pt x="205" y="158"/>
                  </a:lnTo>
                  <a:lnTo>
                    <a:pt x="214" y="156"/>
                  </a:lnTo>
                  <a:lnTo>
                    <a:pt x="223" y="156"/>
                  </a:lnTo>
                  <a:lnTo>
                    <a:pt x="231" y="155"/>
                  </a:lnTo>
                  <a:lnTo>
                    <a:pt x="240" y="153"/>
                  </a:lnTo>
                  <a:lnTo>
                    <a:pt x="249" y="151"/>
                  </a:lnTo>
                  <a:lnTo>
                    <a:pt x="258" y="149"/>
                  </a:lnTo>
                  <a:lnTo>
                    <a:pt x="268" y="149"/>
                  </a:lnTo>
                  <a:lnTo>
                    <a:pt x="277" y="147"/>
                  </a:lnTo>
                  <a:lnTo>
                    <a:pt x="286" y="145"/>
                  </a:lnTo>
                  <a:lnTo>
                    <a:pt x="295" y="145"/>
                  </a:lnTo>
                  <a:lnTo>
                    <a:pt x="304" y="144"/>
                  </a:lnTo>
                  <a:lnTo>
                    <a:pt x="314" y="142"/>
                  </a:lnTo>
                  <a:lnTo>
                    <a:pt x="323" y="140"/>
                  </a:lnTo>
                  <a:lnTo>
                    <a:pt x="332" y="140"/>
                  </a:lnTo>
                  <a:lnTo>
                    <a:pt x="339" y="138"/>
                  </a:lnTo>
                  <a:lnTo>
                    <a:pt x="349" y="138"/>
                  </a:lnTo>
                  <a:lnTo>
                    <a:pt x="358" y="136"/>
                  </a:lnTo>
                  <a:lnTo>
                    <a:pt x="367" y="136"/>
                  </a:lnTo>
                  <a:lnTo>
                    <a:pt x="376" y="134"/>
                  </a:lnTo>
                  <a:lnTo>
                    <a:pt x="384" y="134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8" y="131"/>
                  </a:lnTo>
                  <a:lnTo>
                    <a:pt x="415" y="131"/>
                  </a:lnTo>
                  <a:lnTo>
                    <a:pt x="422" y="129"/>
                  </a:lnTo>
                  <a:lnTo>
                    <a:pt x="432" y="129"/>
                  </a:lnTo>
                  <a:lnTo>
                    <a:pt x="439" y="127"/>
                  </a:lnTo>
                  <a:lnTo>
                    <a:pt x="446" y="127"/>
                  </a:lnTo>
                  <a:lnTo>
                    <a:pt x="452" y="125"/>
                  </a:lnTo>
                  <a:lnTo>
                    <a:pt x="459" y="125"/>
                  </a:lnTo>
                  <a:lnTo>
                    <a:pt x="465" y="125"/>
                  </a:lnTo>
                  <a:lnTo>
                    <a:pt x="472" y="125"/>
                  </a:lnTo>
                  <a:lnTo>
                    <a:pt x="478" y="125"/>
                  </a:lnTo>
                  <a:lnTo>
                    <a:pt x="483" y="125"/>
                  </a:lnTo>
                  <a:lnTo>
                    <a:pt x="489" y="123"/>
                  </a:lnTo>
                  <a:lnTo>
                    <a:pt x="492" y="123"/>
                  </a:lnTo>
                  <a:lnTo>
                    <a:pt x="498" y="123"/>
                  </a:lnTo>
                  <a:lnTo>
                    <a:pt x="504" y="123"/>
                  </a:lnTo>
                  <a:lnTo>
                    <a:pt x="509" y="123"/>
                  </a:lnTo>
                  <a:lnTo>
                    <a:pt x="515" y="123"/>
                  </a:lnTo>
                  <a:lnTo>
                    <a:pt x="520" y="123"/>
                  </a:lnTo>
                  <a:lnTo>
                    <a:pt x="528" y="123"/>
                  </a:lnTo>
                  <a:lnTo>
                    <a:pt x="531" y="121"/>
                  </a:lnTo>
                  <a:lnTo>
                    <a:pt x="537" y="121"/>
                  </a:lnTo>
                  <a:lnTo>
                    <a:pt x="544" y="121"/>
                  </a:lnTo>
                  <a:lnTo>
                    <a:pt x="550" y="121"/>
                  </a:lnTo>
                  <a:lnTo>
                    <a:pt x="555" y="121"/>
                  </a:lnTo>
                  <a:lnTo>
                    <a:pt x="561" y="121"/>
                  </a:lnTo>
                  <a:lnTo>
                    <a:pt x="566" y="121"/>
                  </a:lnTo>
                  <a:lnTo>
                    <a:pt x="572" y="121"/>
                  </a:lnTo>
                  <a:lnTo>
                    <a:pt x="577" y="121"/>
                  </a:lnTo>
                  <a:lnTo>
                    <a:pt x="583" y="121"/>
                  </a:lnTo>
                  <a:lnTo>
                    <a:pt x="588" y="121"/>
                  </a:lnTo>
                  <a:lnTo>
                    <a:pt x="594" y="121"/>
                  </a:lnTo>
                  <a:lnTo>
                    <a:pt x="599" y="121"/>
                  </a:lnTo>
                  <a:lnTo>
                    <a:pt x="605" y="121"/>
                  </a:lnTo>
                  <a:lnTo>
                    <a:pt x="611" y="121"/>
                  </a:lnTo>
                  <a:lnTo>
                    <a:pt x="616" y="121"/>
                  </a:lnTo>
                  <a:lnTo>
                    <a:pt x="622" y="121"/>
                  </a:lnTo>
                  <a:lnTo>
                    <a:pt x="627" y="121"/>
                  </a:lnTo>
                  <a:lnTo>
                    <a:pt x="633" y="121"/>
                  </a:lnTo>
                  <a:lnTo>
                    <a:pt x="638" y="121"/>
                  </a:lnTo>
                  <a:lnTo>
                    <a:pt x="644" y="121"/>
                  </a:lnTo>
                  <a:lnTo>
                    <a:pt x="649" y="121"/>
                  </a:lnTo>
                  <a:lnTo>
                    <a:pt x="653" y="121"/>
                  </a:lnTo>
                  <a:lnTo>
                    <a:pt x="658" y="123"/>
                  </a:lnTo>
                  <a:lnTo>
                    <a:pt x="664" y="123"/>
                  </a:lnTo>
                  <a:lnTo>
                    <a:pt x="668" y="123"/>
                  </a:lnTo>
                  <a:lnTo>
                    <a:pt x="673" y="123"/>
                  </a:lnTo>
                  <a:lnTo>
                    <a:pt x="677" y="123"/>
                  </a:lnTo>
                  <a:lnTo>
                    <a:pt x="686" y="123"/>
                  </a:lnTo>
                  <a:lnTo>
                    <a:pt x="695" y="123"/>
                  </a:lnTo>
                  <a:lnTo>
                    <a:pt x="703" y="123"/>
                  </a:lnTo>
                  <a:lnTo>
                    <a:pt x="710" y="123"/>
                  </a:lnTo>
                  <a:lnTo>
                    <a:pt x="717" y="123"/>
                  </a:lnTo>
                  <a:lnTo>
                    <a:pt x="725" y="123"/>
                  </a:lnTo>
                  <a:lnTo>
                    <a:pt x="729" y="123"/>
                  </a:lnTo>
                  <a:lnTo>
                    <a:pt x="734" y="123"/>
                  </a:lnTo>
                  <a:lnTo>
                    <a:pt x="738" y="123"/>
                  </a:lnTo>
                  <a:lnTo>
                    <a:pt x="743" y="123"/>
                  </a:lnTo>
                  <a:lnTo>
                    <a:pt x="747" y="123"/>
                  </a:lnTo>
                  <a:lnTo>
                    <a:pt x="751" y="125"/>
                  </a:lnTo>
                  <a:lnTo>
                    <a:pt x="751" y="129"/>
                  </a:lnTo>
                  <a:lnTo>
                    <a:pt x="754" y="136"/>
                  </a:lnTo>
                  <a:lnTo>
                    <a:pt x="754" y="140"/>
                  </a:lnTo>
                  <a:lnTo>
                    <a:pt x="754" y="144"/>
                  </a:lnTo>
                  <a:lnTo>
                    <a:pt x="752" y="145"/>
                  </a:lnTo>
                  <a:lnTo>
                    <a:pt x="749" y="147"/>
                  </a:lnTo>
                  <a:lnTo>
                    <a:pt x="743" y="145"/>
                  </a:lnTo>
                  <a:lnTo>
                    <a:pt x="736" y="145"/>
                  </a:lnTo>
                  <a:lnTo>
                    <a:pt x="730" y="144"/>
                  </a:lnTo>
                  <a:lnTo>
                    <a:pt x="727" y="144"/>
                  </a:lnTo>
                  <a:lnTo>
                    <a:pt x="719" y="144"/>
                  </a:lnTo>
                  <a:lnTo>
                    <a:pt x="714" y="144"/>
                  </a:lnTo>
                  <a:lnTo>
                    <a:pt x="705" y="144"/>
                  </a:lnTo>
                  <a:lnTo>
                    <a:pt x="697" y="144"/>
                  </a:lnTo>
                  <a:lnTo>
                    <a:pt x="690" y="144"/>
                  </a:lnTo>
                  <a:lnTo>
                    <a:pt x="681" y="144"/>
                  </a:lnTo>
                  <a:lnTo>
                    <a:pt x="677" y="144"/>
                  </a:lnTo>
                  <a:lnTo>
                    <a:pt x="671" y="144"/>
                  </a:lnTo>
                  <a:lnTo>
                    <a:pt x="668" y="144"/>
                  </a:lnTo>
                  <a:lnTo>
                    <a:pt x="662" y="144"/>
                  </a:lnTo>
                  <a:lnTo>
                    <a:pt x="658" y="144"/>
                  </a:lnTo>
                  <a:lnTo>
                    <a:pt x="653" y="144"/>
                  </a:lnTo>
                  <a:lnTo>
                    <a:pt x="647" y="144"/>
                  </a:lnTo>
                  <a:lnTo>
                    <a:pt x="644" y="144"/>
                  </a:lnTo>
                  <a:lnTo>
                    <a:pt x="638" y="144"/>
                  </a:lnTo>
                  <a:lnTo>
                    <a:pt x="633" y="144"/>
                  </a:lnTo>
                  <a:lnTo>
                    <a:pt x="627" y="144"/>
                  </a:lnTo>
                  <a:lnTo>
                    <a:pt x="622" y="144"/>
                  </a:lnTo>
                  <a:lnTo>
                    <a:pt x="616" y="144"/>
                  </a:lnTo>
                  <a:lnTo>
                    <a:pt x="611" y="144"/>
                  </a:lnTo>
                  <a:lnTo>
                    <a:pt x="605" y="144"/>
                  </a:lnTo>
                  <a:lnTo>
                    <a:pt x="599" y="144"/>
                  </a:lnTo>
                  <a:lnTo>
                    <a:pt x="594" y="144"/>
                  </a:lnTo>
                  <a:lnTo>
                    <a:pt x="588" y="144"/>
                  </a:lnTo>
                  <a:lnTo>
                    <a:pt x="583" y="144"/>
                  </a:lnTo>
                  <a:lnTo>
                    <a:pt x="577" y="144"/>
                  </a:lnTo>
                  <a:lnTo>
                    <a:pt x="572" y="144"/>
                  </a:lnTo>
                  <a:lnTo>
                    <a:pt x="566" y="144"/>
                  </a:lnTo>
                  <a:lnTo>
                    <a:pt x="561" y="144"/>
                  </a:lnTo>
                  <a:lnTo>
                    <a:pt x="555" y="144"/>
                  </a:lnTo>
                  <a:lnTo>
                    <a:pt x="550" y="144"/>
                  </a:lnTo>
                  <a:lnTo>
                    <a:pt x="544" y="144"/>
                  </a:lnTo>
                  <a:lnTo>
                    <a:pt x="537" y="144"/>
                  </a:lnTo>
                  <a:lnTo>
                    <a:pt x="533" y="144"/>
                  </a:lnTo>
                  <a:lnTo>
                    <a:pt x="528" y="144"/>
                  </a:lnTo>
                  <a:lnTo>
                    <a:pt x="520" y="145"/>
                  </a:lnTo>
                  <a:lnTo>
                    <a:pt x="515" y="145"/>
                  </a:lnTo>
                  <a:lnTo>
                    <a:pt x="511" y="145"/>
                  </a:lnTo>
                  <a:lnTo>
                    <a:pt x="504" y="145"/>
                  </a:lnTo>
                  <a:lnTo>
                    <a:pt x="500" y="145"/>
                  </a:lnTo>
                  <a:lnTo>
                    <a:pt x="492" y="145"/>
                  </a:lnTo>
                  <a:lnTo>
                    <a:pt x="489" y="147"/>
                  </a:lnTo>
                  <a:lnTo>
                    <a:pt x="483" y="147"/>
                  </a:lnTo>
                  <a:lnTo>
                    <a:pt x="478" y="147"/>
                  </a:lnTo>
                  <a:lnTo>
                    <a:pt x="474" y="147"/>
                  </a:lnTo>
                  <a:lnTo>
                    <a:pt x="469" y="149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0" y="149"/>
                  </a:lnTo>
                  <a:lnTo>
                    <a:pt x="445" y="149"/>
                  </a:lnTo>
                  <a:lnTo>
                    <a:pt x="437" y="149"/>
                  </a:lnTo>
                  <a:lnTo>
                    <a:pt x="432" y="151"/>
                  </a:lnTo>
                  <a:lnTo>
                    <a:pt x="422" y="151"/>
                  </a:lnTo>
                  <a:lnTo>
                    <a:pt x="417" y="153"/>
                  </a:lnTo>
                  <a:lnTo>
                    <a:pt x="408" y="153"/>
                  </a:lnTo>
                  <a:lnTo>
                    <a:pt x="400" y="155"/>
                  </a:lnTo>
                  <a:lnTo>
                    <a:pt x="393" y="155"/>
                  </a:lnTo>
                  <a:lnTo>
                    <a:pt x="384" y="156"/>
                  </a:lnTo>
                  <a:lnTo>
                    <a:pt x="374" y="156"/>
                  </a:lnTo>
                  <a:lnTo>
                    <a:pt x="367" y="158"/>
                  </a:lnTo>
                  <a:lnTo>
                    <a:pt x="358" y="158"/>
                  </a:lnTo>
                  <a:lnTo>
                    <a:pt x="351" y="160"/>
                  </a:lnTo>
                  <a:lnTo>
                    <a:pt x="339" y="162"/>
                  </a:lnTo>
                  <a:lnTo>
                    <a:pt x="330" y="164"/>
                  </a:lnTo>
                  <a:lnTo>
                    <a:pt x="321" y="164"/>
                  </a:lnTo>
                  <a:lnTo>
                    <a:pt x="312" y="166"/>
                  </a:lnTo>
                  <a:lnTo>
                    <a:pt x="301" y="166"/>
                  </a:lnTo>
                  <a:lnTo>
                    <a:pt x="293" y="168"/>
                  </a:lnTo>
                  <a:lnTo>
                    <a:pt x="282" y="169"/>
                  </a:lnTo>
                  <a:lnTo>
                    <a:pt x="273" y="171"/>
                  </a:lnTo>
                  <a:lnTo>
                    <a:pt x="264" y="173"/>
                  </a:lnTo>
                  <a:lnTo>
                    <a:pt x="253" y="175"/>
                  </a:lnTo>
                  <a:lnTo>
                    <a:pt x="244" y="175"/>
                  </a:lnTo>
                  <a:lnTo>
                    <a:pt x="233" y="177"/>
                  </a:lnTo>
                  <a:lnTo>
                    <a:pt x="223" y="179"/>
                  </a:lnTo>
                  <a:lnTo>
                    <a:pt x="214" y="180"/>
                  </a:lnTo>
                  <a:lnTo>
                    <a:pt x="205" y="182"/>
                  </a:lnTo>
                  <a:lnTo>
                    <a:pt x="196" y="184"/>
                  </a:lnTo>
                  <a:lnTo>
                    <a:pt x="185" y="186"/>
                  </a:lnTo>
                  <a:lnTo>
                    <a:pt x="175" y="186"/>
                  </a:lnTo>
                  <a:lnTo>
                    <a:pt x="166" y="188"/>
                  </a:lnTo>
                  <a:lnTo>
                    <a:pt x="157" y="190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1" y="195"/>
                  </a:lnTo>
                  <a:lnTo>
                    <a:pt x="103" y="197"/>
                  </a:lnTo>
                  <a:lnTo>
                    <a:pt x="96" y="199"/>
                  </a:lnTo>
                  <a:lnTo>
                    <a:pt x="89" y="201"/>
                  </a:lnTo>
                  <a:lnTo>
                    <a:pt x="81" y="201"/>
                  </a:lnTo>
                  <a:lnTo>
                    <a:pt x="72" y="203"/>
                  </a:lnTo>
                  <a:lnTo>
                    <a:pt x="65" y="203"/>
                  </a:lnTo>
                  <a:lnTo>
                    <a:pt x="59" y="204"/>
                  </a:lnTo>
                  <a:lnTo>
                    <a:pt x="52" y="204"/>
                  </a:lnTo>
                  <a:lnTo>
                    <a:pt x="46" y="206"/>
                  </a:lnTo>
                  <a:lnTo>
                    <a:pt x="41" y="206"/>
                  </a:lnTo>
                  <a:lnTo>
                    <a:pt x="35" y="208"/>
                  </a:lnTo>
                  <a:lnTo>
                    <a:pt x="30" y="208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19" y="212"/>
                  </a:lnTo>
                  <a:lnTo>
                    <a:pt x="11" y="212"/>
                  </a:lnTo>
                  <a:lnTo>
                    <a:pt x="6" y="214"/>
                  </a:lnTo>
                  <a:lnTo>
                    <a:pt x="4" y="214"/>
                  </a:lnTo>
                  <a:lnTo>
                    <a:pt x="4" y="215"/>
                  </a:lnTo>
                  <a:lnTo>
                    <a:pt x="2" y="212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4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3" y="195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5" y="192"/>
                  </a:lnTo>
                  <a:lnTo>
                    <a:pt x="13" y="188"/>
                  </a:lnTo>
                  <a:lnTo>
                    <a:pt x="11" y="186"/>
                  </a:lnTo>
                  <a:lnTo>
                    <a:pt x="11" y="180"/>
                  </a:lnTo>
                  <a:lnTo>
                    <a:pt x="15" y="175"/>
                  </a:lnTo>
                  <a:lnTo>
                    <a:pt x="19" y="173"/>
                  </a:lnTo>
                  <a:lnTo>
                    <a:pt x="24" y="169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5" y="166"/>
                  </a:lnTo>
                  <a:lnTo>
                    <a:pt x="41" y="166"/>
                  </a:lnTo>
                  <a:lnTo>
                    <a:pt x="39" y="166"/>
                  </a:lnTo>
                  <a:lnTo>
                    <a:pt x="37" y="166"/>
                  </a:lnTo>
                  <a:lnTo>
                    <a:pt x="32" y="166"/>
                  </a:lnTo>
                  <a:lnTo>
                    <a:pt x="28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3" y="160"/>
                  </a:lnTo>
                  <a:lnTo>
                    <a:pt x="11" y="158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51"/>
            <p:cNvSpPr>
              <a:spLocks/>
            </p:cNvSpPr>
            <p:nvPr/>
          </p:nvSpPr>
          <p:spPr bwMode="auto">
            <a:xfrm>
              <a:off x="4620" y="3958"/>
              <a:ext cx="16" cy="14"/>
            </a:xfrm>
            <a:custGeom>
              <a:avLst/>
              <a:gdLst>
                <a:gd name="T0" fmla="*/ 16 w 31"/>
                <a:gd name="T1" fmla="*/ 11 h 30"/>
                <a:gd name="T2" fmla="*/ 15 w 31"/>
                <a:gd name="T3" fmla="*/ 10 h 30"/>
                <a:gd name="T4" fmla="*/ 14 w 31"/>
                <a:gd name="T5" fmla="*/ 8 h 30"/>
                <a:gd name="T6" fmla="*/ 12 w 31"/>
                <a:gd name="T7" fmla="*/ 6 h 30"/>
                <a:gd name="T8" fmla="*/ 10 w 31"/>
                <a:gd name="T9" fmla="*/ 5 h 30"/>
                <a:gd name="T10" fmla="*/ 8 w 31"/>
                <a:gd name="T11" fmla="*/ 1 h 30"/>
                <a:gd name="T12" fmla="*/ 5 w 31"/>
                <a:gd name="T13" fmla="*/ 0 h 30"/>
                <a:gd name="T14" fmla="*/ 3 w 31"/>
                <a:gd name="T15" fmla="*/ 1 h 30"/>
                <a:gd name="T16" fmla="*/ 1 w 31"/>
                <a:gd name="T17" fmla="*/ 3 h 30"/>
                <a:gd name="T18" fmla="*/ 0 w 31"/>
                <a:gd name="T19" fmla="*/ 5 h 30"/>
                <a:gd name="T20" fmla="*/ 0 w 31"/>
                <a:gd name="T21" fmla="*/ 7 h 30"/>
                <a:gd name="T22" fmla="*/ 3 w 31"/>
                <a:gd name="T23" fmla="*/ 9 h 30"/>
                <a:gd name="T24" fmla="*/ 5 w 31"/>
                <a:gd name="T25" fmla="*/ 11 h 30"/>
                <a:gd name="T26" fmla="*/ 8 w 31"/>
                <a:gd name="T27" fmla="*/ 13 h 30"/>
                <a:gd name="T28" fmla="*/ 10 w 31"/>
                <a:gd name="T29" fmla="*/ 14 h 30"/>
                <a:gd name="T30" fmla="*/ 13 w 31"/>
                <a:gd name="T31" fmla="*/ 13 h 30"/>
                <a:gd name="T32" fmla="*/ 14 w 31"/>
                <a:gd name="T33" fmla="*/ 12 h 30"/>
                <a:gd name="T34" fmla="*/ 16 w 31"/>
                <a:gd name="T35" fmla="*/ 11 h 30"/>
                <a:gd name="T36" fmla="*/ 16 w 31"/>
                <a:gd name="T37" fmla="*/ 11 h 30"/>
                <a:gd name="T38" fmla="*/ 16 w 31"/>
                <a:gd name="T39" fmla="*/ 11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0"/>
                <a:gd name="T62" fmla="*/ 31 w 31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0">
                  <a:moveTo>
                    <a:pt x="31" y="24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10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" y="19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52"/>
            <p:cNvSpPr>
              <a:spLocks/>
            </p:cNvSpPr>
            <p:nvPr/>
          </p:nvSpPr>
          <p:spPr bwMode="auto">
            <a:xfrm>
              <a:off x="4634" y="3961"/>
              <a:ext cx="67" cy="58"/>
            </a:xfrm>
            <a:custGeom>
              <a:avLst/>
              <a:gdLst>
                <a:gd name="T0" fmla="*/ 0 w 132"/>
                <a:gd name="T1" fmla="*/ 37 h 116"/>
                <a:gd name="T2" fmla="*/ 0 w 132"/>
                <a:gd name="T3" fmla="*/ 26 h 116"/>
                <a:gd name="T4" fmla="*/ 3 w 132"/>
                <a:gd name="T5" fmla="*/ 19 h 116"/>
                <a:gd name="T6" fmla="*/ 6 w 132"/>
                <a:gd name="T7" fmla="*/ 12 h 116"/>
                <a:gd name="T8" fmla="*/ 17 w 132"/>
                <a:gd name="T9" fmla="*/ 4 h 116"/>
                <a:gd name="T10" fmla="*/ 30 w 132"/>
                <a:gd name="T11" fmla="*/ 0 h 116"/>
                <a:gd name="T12" fmla="*/ 41 w 132"/>
                <a:gd name="T13" fmla="*/ 1 h 116"/>
                <a:gd name="T14" fmla="*/ 49 w 132"/>
                <a:gd name="T15" fmla="*/ 2 h 116"/>
                <a:gd name="T16" fmla="*/ 57 w 132"/>
                <a:gd name="T17" fmla="*/ 11 h 116"/>
                <a:gd name="T18" fmla="*/ 61 w 132"/>
                <a:gd name="T19" fmla="*/ 16 h 116"/>
                <a:gd name="T20" fmla="*/ 66 w 132"/>
                <a:gd name="T21" fmla="*/ 19 h 116"/>
                <a:gd name="T22" fmla="*/ 66 w 132"/>
                <a:gd name="T23" fmla="*/ 31 h 116"/>
                <a:gd name="T24" fmla="*/ 63 w 132"/>
                <a:gd name="T25" fmla="*/ 40 h 116"/>
                <a:gd name="T26" fmla="*/ 57 w 132"/>
                <a:gd name="T27" fmla="*/ 39 h 116"/>
                <a:gd name="T28" fmla="*/ 50 w 132"/>
                <a:gd name="T29" fmla="*/ 33 h 116"/>
                <a:gd name="T30" fmla="*/ 49 w 132"/>
                <a:gd name="T31" fmla="*/ 26 h 116"/>
                <a:gd name="T32" fmla="*/ 48 w 132"/>
                <a:gd name="T33" fmla="*/ 13 h 116"/>
                <a:gd name="T34" fmla="*/ 39 w 132"/>
                <a:gd name="T35" fmla="*/ 8 h 116"/>
                <a:gd name="T36" fmla="*/ 30 w 132"/>
                <a:gd name="T37" fmla="*/ 7 h 116"/>
                <a:gd name="T38" fmla="*/ 22 w 132"/>
                <a:gd name="T39" fmla="*/ 10 h 116"/>
                <a:gd name="T40" fmla="*/ 17 w 132"/>
                <a:gd name="T41" fmla="*/ 20 h 116"/>
                <a:gd name="T42" fmla="*/ 20 w 132"/>
                <a:gd name="T43" fmla="*/ 22 h 116"/>
                <a:gd name="T44" fmla="*/ 31 w 132"/>
                <a:gd name="T45" fmla="*/ 23 h 116"/>
                <a:gd name="T46" fmla="*/ 37 w 132"/>
                <a:gd name="T47" fmla="*/ 30 h 116"/>
                <a:gd name="T48" fmla="*/ 27 w 132"/>
                <a:gd name="T49" fmla="*/ 31 h 116"/>
                <a:gd name="T50" fmla="*/ 26 w 132"/>
                <a:gd name="T51" fmla="*/ 35 h 116"/>
                <a:gd name="T52" fmla="*/ 29 w 132"/>
                <a:gd name="T53" fmla="*/ 43 h 116"/>
                <a:gd name="T54" fmla="*/ 31 w 132"/>
                <a:gd name="T55" fmla="*/ 48 h 116"/>
                <a:gd name="T56" fmla="*/ 40 w 132"/>
                <a:gd name="T57" fmla="*/ 48 h 116"/>
                <a:gd name="T58" fmla="*/ 43 w 132"/>
                <a:gd name="T59" fmla="*/ 54 h 116"/>
                <a:gd name="T60" fmla="*/ 38 w 132"/>
                <a:gd name="T61" fmla="*/ 57 h 116"/>
                <a:gd name="T62" fmla="*/ 30 w 132"/>
                <a:gd name="T63" fmla="*/ 56 h 116"/>
                <a:gd name="T64" fmla="*/ 22 w 132"/>
                <a:gd name="T65" fmla="*/ 56 h 116"/>
                <a:gd name="T66" fmla="*/ 16 w 132"/>
                <a:gd name="T67" fmla="*/ 56 h 116"/>
                <a:gd name="T68" fmla="*/ 12 w 132"/>
                <a:gd name="T69" fmla="*/ 53 h 116"/>
                <a:gd name="T70" fmla="*/ 13 w 132"/>
                <a:gd name="T71" fmla="*/ 49 h 116"/>
                <a:gd name="T72" fmla="*/ 19 w 132"/>
                <a:gd name="T73" fmla="*/ 42 h 116"/>
                <a:gd name="T74" fmla="*/ 15 w 132"/>
                <a:gd name="T75" fmla="*/ 41 h 116"/>
                <a:gd name="T76" fmla="*/ 15 w 132"/>
                <a:gd name="T77" fmla="*/ 31 h 116"/>
                <a:gd name="T78" fmla="*/ 8 w 132"/>
                <a:gd name="T79" fmla="*/ 30 h 116"/>
                <a:gd name="T80" fmla="*/ 7 w 132"/>
                <a:gd name="T81" fmla="*/ 35 h 116"/>
                <a:gd name="T82" fmla="*/ 8 w 132"/>
                <a:gd name="T83" fmla="*/ 43 h 116"/>
                <a:gd name="T84" fmla="*/ 2 w 132"/>
                <a:gd name="T85" fmla="*/ 42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2"/>
                <a:gd name="T130" fmla="*/ 0 h 116"/>
                <a:gd name="T131" fmla="*/ 132 w 132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2" h="116">
                  <a:moveTo>
                    <a:pt x="2" y="83"/>
                  </a:move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5" y="38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4" y="13"/>
                  </a:lnTo>
                  <a:lnTo>
                    <a:pt x="33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112" y="22"/>
                  </a:lnTo>
                  <a:lnTo>
                    <a:pt x="114" y="26"/>
                  </a:lnTo>
                  <a:lnTo>
                    <a:pt x="118" y="29"/>
                  </a:lnTo>
                  <a:lnTo>
                    <a:pt x="121" y="31"/>
                  </a:lnTo>
                  <a:lnTo>
                    <a:pt x="125" y="31"/>
                  </a:lnTo>
                  <a:lnTo>
                    <a:pt x="132" y="35"/>
                  </a:lnTo>
                  <a:lnTo>
                    <a:pt x="131" y="38"/>
                  </a:lnTo>
                  <a:lnTo>
                    <a:pt x="129" y="46"/>
                  </a:lnTo>
                  <a:lnTo>
                    <a:pt x="129" y="53"/>
                  </a:lnTo>
                  <a:lnTo>
                    <a:pt x="131" y="61"/>
                  </a:lnTo>
                  <a:lnTo>
                    <a:pt x="129" y="68"/>
                  </a:lnTo>
                  <a:lnTo>
                    <a:pt x="129" y="73"/>
                  </a:lnTo>
                  <a:lnTo>
                    <a:pt x="125" y="79"/>
                  </a:lnTo>
                  <a:lnTo>
                    <a:pt x="123" y="81"/>
                  </a:lnTo>
                  <a:lnTo>
                    <a:pt x="118" y="79"/>
                  </a:lnTo>
                  <a:lnTo>
                    <a:pt x="112" y="77"/>
                  </a:lnTo>
                  <a:lnTo>
                    <a:pt x="108" y="73"/>
                  </a:lnTo>
                  <a:lnTo>
                    <a:pt x="103" y="70"/>
                  </a:lnTo>
                  <a:lnTo>
                    <a:pt x="99" y="66"/>
                  </a:lnTo>
                  <a:lnTo>
                    <a:pt x="97" y="61"/>
                  </a:lnTo>
                  <a:lnTo>
                    <a:pt x="96" y="57"/>
                  </a:lnTo>
                  <a:lnTo>
                    <a:pt x="96" y="51"/>
                  </a:lnTo>
                  <a:lnTo>
                    <a:pt x="94" y="42"/>
                  </a:lnTo>
                  <a:lnTo>
                    <a:pt x="96" y="35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3" y="16"/>
                  </a:lnTo>
                  <a:lnTo>
                    <a:pt x="77" y="16"/>
                  </a:lnTo>
                  <a:lnTo>
                    <a:pt x="72" y="14"/>
                  </a:lnTo>
                  <a:lnTo>
                    <a:pt x="66" y="14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37" y="26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40" y="44"/>
                  </a:lnTo>
                  <a:lnTo>
                    <a:pt x="48" y="44"/>
                  </a:lnTo>
                  <a:lnTo>
                    <a:pt x="55" y="44"/>
                  </a:lnTo>
                  <a:lnTo>
                    <a:pt x="61" y="46"/>
                  </a:lnTo>
                  <a:lnTo>
                    <a:pt x="68" y="51"/>
                  </a:lnTo>
                  <a:lnTo>
                    <a:pt x="72" y="57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59" y="61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3" y="75"/>
                  </a:lnTo>
                  <a:lnTo>
                    <a:pt x="57" y="83"/>
                  </a:lnTo>
                  <a:lnTo>
                    <a:pt x="57" y="86"/>
                  </a:lnTo>
                  <a:lnTo>
                    <a:pt x="59" y="92"/>
                  </a:lnTo>
                  <a:lnTo>
                    <a:pt x="59" y="94"/>
                  </a:lnTo>
                  <a:lnTo>
                    <a:pt x="62" y="96"/>
                  </a:lnTo>
                  <a:lnTo>
                    <a:pt x="68" y="96"/>
                  </a:lnTo>
                  <a:lnTo>
                    <a:pt x="75" y="96"/>
                  </a:lnTo>
                  <a:lnTo>
                    <a:pt x="79" y="96"/>
                  </a:lnTo>
                  <a:lnTo>
                    <a:pt x="81" y="97"/>
                  </a:lnTo>
                  <a:lnTo>
                    <a:pt x="83" y="99"/>
                  </a:lnTo>
                  <a:lnTo>
                    <a:pt x="84" y="107"/>
                  </a:lnTo>
                  <a:lnTo>
                    <a:pt x="84" y="114"/>
                  </a:lnTo>
                  <a:lnTo>
                    <a:pt x="81" y="116"/>
                  </a:lnTo>
                  <a:lnTo>
                    <a:pt x="75" y="114"/>
                  </a:lnTo>
                  <a:lnTo>
                    <a:pt x="68" y="112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3" y="112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4" y="110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38" y="97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3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5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6" y="75"/>
                  </a:lnTo>
                  <a:lnTo>
                    <a:pt x="18" y="81"/>
                  </a:lnTo>
                  <a:lnTo>
                    <a:pt x="16" y="85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3" y="83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53"/>
            <p:cNvSpPr>
              <a:spLocks/>
            </p:cNvSpPr>
            <p:nvPr/>
          </p:nvSpPr>
          <p:spPr bwMode="auto">
            <a:xfrm>
              <a:off x="4719" y="3865"/>
              <a:ext cx="48" cy="45"/>
            </a:xfrm>
            <a:custGeom>
              <a:avLst/>
              <a:gdLst>
                <a:gd name="T0" fmla="*/ 4 w 96"/>
                <a:gd name="T1" fmla="*/ 4 h 90"/>
                <a:gd name="T2" fmla="*/ 5 w 96"/>
                <a:gd name="T3" fmla="*/ 9 h 90"/>
                <a:gd name="T4" fmla="*/ 9 w 96"/>
                <a:gd name="T5" fmla="*/ 10 h 90"/>
                <a:gd name="T6" fmla="*/ 16 w 96"/>
                <a:gd name="T7" fmla="*/ 10 h 90"/>
                <a:gd name="T8" fmla="*/ 19 w 96"/>
                <a:gd name="T9" fmla="*/ 15 h 90"/>
                <a:gd name="T10" fmla="*/ 20 w 96"/>
                <a:gd name="T11" fmla="*/ 21 h 90"/>
                <a:gd name="T12" fmla="*/ 15 w 96"/>
                <a:gd name="T13" fmla="*/ 23 h 90"/>
                <a:gd name="T14" fmla="*/ 11 w 96"/>
                <a:gd name="T15" fmla="*/ 25 h 90"/>
                <a:gd name="T16" fmla="*/ 5 w 96"/>
                <a:gd name="T17" fmla="*/ 28 h 90"/>
                <a:gd name="T18" fmla="*/ 1 w 96"/>
                <a:gd name="T19" fmla="*/ 30 h 90"/>
                <a:gd name="T20" fmla="*/ 1 w 96"/>
                <a:gd name="T21" fmla="*/ 33 h 90"/>
                <a:gd name="T22" fmla="*/ 1 w 96"/>
                <a:gd name="T23" fmla="*/ 38 h 90"/>
                <a:gd name="T24" fmla="*/ 5 w 96"/>
                <a:gd name="T25" fmla="*/ 40 h 90"/>
                <a:gd name="T26" fmla="*/ 11 w 96"/>
                <a:gd name="T27" fmla="*/ 40 h 90"/>
                <a:gd name="T28" fmla="*/ 20 w 96"/>
                <a:gd name="T29" fmla="*/ 40 h 90"/>
                <a:gd name="T30" fmla="*/ 25 w 96"/>
                <a:gd name="T31" fmla="*/ 40 h 90"/>
                <a:gd name="T32" fmla="*/ 38 w 96"/>
                <a:gd name="T33" fmla="*/ 45 h 90"/>
                <a:gd name="T34" fmla="*/ 40 w 96"/>
                <a:gd name="T35" fmla="*/ 43 h 90"/>
                <a:gd name="T36" fmla="*/ 39 w 96"/>
                <a:gd name="T37" fmla="*/ 39 h 90"/>
                <a:gd name="T38" fmla="*/ 34 w 96"/>
                <a:gd name="T39" fmla="*/ 35 h 90"/>
                <a:gd name="T40" fmla="*/ 28 w 96"/>
                <a:gd name="T41" fmla="*/ 34 h 90"/>
                <a:gd name="T42" fmla="*/ 23 w 96"/>
                <a:gd name="T43" fmla="*/ 34 h 90"/>
                <a:gd name="T44" fmla="*/ 17 w 96"/>
                <a:gd name="T45" fmla="*/ 34 h 90"/>
                <a:gd name="T46" fmla="*/ 11 w 96"/>
                <a:gd name="T47" fmla="*/ 33 h 90"/>
                <a:gd name="T48" fmla="*/ 10 w 96"/>
                <a:gd name="T49" fmla="*/ 33 h 90"/>
                <a:gd name="T50" fmla="*/ 12 w 96"/>
                <a:gd name="T51" fmla="*/ 33 h 90"/>
                <a:gd name="T52" fmla="*/ 19 w 96"/>
                <a:gd name="T53" fmla="*/ 32 h 90"/>
                <a:gd name="T54" fmla="*/ 24 w 96"/>
                <a:gd name="T55" fmla="*/ 29 h 90"/>
                <a:gd name="T56" fmla="*/ 29 w 96"/>
                <a:gd name="T57" fmla="*/ 25 h 90"/>
                <a:gd name="T58" fmla="*/ 29 w 96"/>
                <a:gd name="T59" fmla="*/ 20 h 90"/>
                <a:gd name="T60" fmla="*/ 29 w 96"/>
                <a:gd name="T61" fmla="*/ 15 h 90"/>
                <a:gd name="T62" fmla="*/ 29 w 96"/>
                <a:gd name="T63" fmla="*/ 10 h 90"/>
                <a:gd name="T64" fmla="*/ 29 w 96"/>
                <a:gd name="T65" fmla="*/ 10 h 90"/>
                <a:gd name="T66" fmla="*/ 35 w 96"/>
                <a:gd name="T67" fmla="*/ 12 h 90"/>
                <a:gd name="T68" fmla="*/ 41 w 96"/>
                <a:gd name="T69" fmla="*/ 11 h 90"/>
                <a:gd name="T70" fmla="*/ 47 w 96"/>
                <a:gd name="T71" fmla="*/ 10 h 90"/>
                <a:gd name="T72" fmla="*/ 46 w 96"/>
                <a:gd name="T73" fmla="*/ 6 h 90"/>
                <a:gd name="T74" fmla="*/ 45 w 96"/>
                <a:gd name="T75" fmla="*/ 2 h 90"/>
                <a:gd name="T76" fmla="*/ 41 w 96"/>
                <a:gd name="T77" fmla="*/ 0 h 90"/>
                <a:gd name="T78" fmla="*/ 37 w 96"/>
                <a:gd name="T79" fmla="*/ 0 h 90"/>
                <a:gd name="T80" fmla="*/ 34 w 96"/>
                <a:gd name="T81" fmla="*/ 0 h 90"/>
                <a:gd name="T82" fmla="*/ 27 w 96"/>
                <a:gd name="T83" fmla="*/ 1 h 90"/>
                <a:gd name="T84" fmla="*/ 22 w 96"/>
                <a:gd name="T85" fmla="*/ 2 h 90"/>
                <a:gd name="T86" fmla="*/ 15 w 96"/>
                <a:gd name="T87" fmla="*/ 2 h 90"/>
                <a:gd name="T88" fmla="*/ 11 w 96"/>
                <a:gd name="T89" fmla="*/ 2 h 90"/>
                <a:gd name="T90" fmla="*/ 5 w 96"/>
                <a:gd name="T91" fmla="*/ 3 h 90"/>
                <a:gd name="T92" fmla="*/ 4 w 96"/>
                <a:gd name="T93" fmla="*/ 4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"/>
                <a:gd name="T142" fmla="*/ 0 h 90"/>
                <a:gd name="T143" fmla="*/ 96 w 96"/>
                <a:gd name="T144" fmla="*/ 90 h 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" h="90">
                  <a:moveTo>
                    <a:pt x="8" y="8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32" y="20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5" y="4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50"/>
                  </a:lnTo>
                  <a:lnTo>
                    <a:pt x="15" y="54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7" y="79"/>
                  </a:lnTo>
                  <a:lnTo>
                    <a:pt x="22" y="79"/>
                  </a:lnTo>
                  <a:lnTo>
                    <a:pt x="32" y="79"/>
                  </a:lnTo>
                  <a:lnTo>
                    <a:pt x="39" y="79"/>
                  </a:lnTo>
                  <a:lnTo>
                    <a:pt x="46" y="79"/>
                  </a:lnTo>
                  <a:lnTo>
                    <a:pt x="50" y="79"/>
                  </a:lnTo>
                  <a:lnTo>
                    <a:pt x="54" y="79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0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7" y="70"/>
                  </a:lnTo>
                  <a:lnTo>
                    <a:pt x="59" y="68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7"/>
                  </a:lnTo>
                  <a:lnTo>
                    <a:pt x="39" y="67"/>
                  </a:lnTo>
                  <a:lnTo>
                    <a:pt x="33" y="67"/>
                  </a:lnTo>
                  <a:lnTo>
                    <a:pt x="28" y="65"/>
                  </a:lnTo>
                  <a:lnTo>
                    <a:pt x="22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30" y="63"/>
                  </a:lnTo>
                  <a:lnTo>
                    <a:pt x="37" y="63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4" y="54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7" y="30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63" y="22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1" y="22"/>
                  </a:lnTo>
                  <a:lnTo>
                    <a:pt x="89" y="22"/>
                  </a:lnTo>
                  <a:lnTo>
                    <a:pt x="94" y="20"/>
                  </a:lnTo>
                  <a:lnTo>
                    <a:pt x="96" y="19"/>
                  </a:lnTo>
                  <a:lnTo>
                    <a:pt x="92" y="11"/>
                  </a:lnTo>
                  <a:lnTo>
                    <a:pt x="91" y="6"/>
                  </a:lnTo>
                  <a:lnTo>
                    <a:pt x="89" y="4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10" y="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54"/>
            <p:cNvSpPr>
              <a:spLocks/>
            </p:cNvSpPr>
            <p:nvPr/>
          </p:nvSpPr>
          <p:spPr bwMode="auto">
            <a:xfrm>
              <a:off x="4744" y="3954"/>
              <a:ext cx="75" cy="66"/>
            </a:xfrm>
            <a:custGeom>
              <a:avLst/>
              <a:gdLst>
                <a:gd name="T0" fmla="*/ 33 w 149"/>
                <a:gd name="T1" fmla="*/ 1 h 133"/>
                <a:gd name="T2" fmla="*/ 25 w 149"/>
                <a:gd name="T3" fmla="*/ 6 h 133"/>
                <a:gd name="T4" fmla="*/ 20 w 149"/>
                <a:gd name="T5" fmla="*/ 11 h 133"/>
                <a:gd name="T6" fmla="*/ 11 w 149"/>
                <a:gd name="T7" fmla="*/ 13 h 133"/>
                <a:gd name="T8" fmla="*/ 4 w 149"/>
                <a:gd name="T9" fmla="*/ 16 h 133"/>
                <a:gd name="T10" fmla="*/ 5 w 149"/>
                <a:gd name="T11" fmla="*/ 24 h 133"/>
                <a:gd name="T12" fmla="*/ 13 w 149"/>
                <a:gd name="T13" fmla="*/ 30 h 133"/>
                <a:gd name="T14" fmla="*/ 21 w 149"/>
                <a:gd name="T15" fmla="*/ 33 h 133"/>
                <a:gd name="T16" fmla="*/ 0 w 149"/>
                <a:gd name="T17" fmla="*/ 44 h 133"/>
                <a:gd name="T18" fmla="*/ 1 w 149"/>
                <a:gd name="T19" fmla="*/ 50 h 133"/>
                <a:gd name="T20" fmla="*/ 9 w 149"/>
                <a:gd name="T21" fmla="*/ 51 h 133"/>
                <a:gd name="T22" fmla="*/ 20 w 149"/>
                <a:gd name="T23" fmla="*/ 52 h 133"/>
                <a:gd name="T24" fmla="*/ 29 w 149"/>
                <a:gd name="T25" fmla="*/ 50 h 133"/>
                <a:gd name="T26" fmla="*/ 30 w 149"/>
                <a:gd name="T27" fmla="*/ 38 h 133"/>
                <a:gd name="T28" fmla="*/ 36 w 149"/>
                <a:gd name="T29" fmla="*/ 39 h 133"/>
                <a:gd name="T30" fmla="*/ 42 w 149"/>
                <a:gd name="T31" fmla="*/ 42 h 133"/>
                <a:gd name="T32" fmla="*/ 42 w 149"/>
                <a:gd name="T33" fmla="*/ 49 h 133"/>
                <a:gd name="T34" fmla="*/ 34 w 149"/>
                <a:gd name="T35" fmla="*/ 56 h 133"/>
                <a:gd name="T36" fmla="*/ 33 w 149"/>
                <a:gd name="T37" fmla="*/ 63 h 133"/>
                <a:gd name="T38" fmla="*/ 37 w 149"/>
                <a:gd name="T39" fmla="*/ 63 h 133"/>
                <a:gd name="T40" fmla="*/ 48 w 149"/>
                <a:gd name="T41" fmla="*/ 65 h 133"/>
                <a:gd name="T42" fmla="*/ 57 w 149"/>
                <a:gd name="T43" fmla="*/ 65 h 133"/>
                <a:gd name="T44" fmla="*/ 67 w 149"/>
                <a:gd name="T45" fmla="*/ 62 h 133"/>
                <a:gd name="T46" fmla="*/ 71 w 149"/>
                <a:gd name="T47" fmla="*/ 59 h 133"/>
                <a:gd name="T48" fmla="*/ 75 w 149"/>
                <a:gd name="T49" fmla="*/ 55 h 133"/>
                <a:gd name="T50" fmla="*/ 70 w 149"/>
                <a:gd name="T51" fmla="*/ 53 h 133"/>
                <a:gd name="T52" fmla="*/ 63 w 149"/>
                <a:gd name="T53" fmla="*/ 55 h 133"/>
                <a:gd name="T54" fmla="*/ 55 w 149"/>
                <a:gd name="T55" fmla="*/ 58 h 133"/>
                <a:gd name="T56" fmla="*/ 47 w 149"/>
                <a:gd name="T57" fmla="*/ 55 h 133"/>
                <a:gd name="T58" fmla="*/ 52 w 149"/>
                <a:gd name="T59" fmla="*/ 50 h 133"/>
                <a:gd name="T60" fmla="*/ 57 w 149"/>
                <a:gd name="T61" fmla="*/ 42 h 133"/>
                <a:gd name="T62" fmla="*/ 54 w 149"/>
                <a:gd name="T63" fmla="*/ 35 h 133"/>
                <a:gd name="T64" fmla="*/ 47 w 149"/>
                <a:gd name="T65" fmla="*/ 30 h 133"/>
                <a:gd name="T66" fmla="*/ 38 w 149"/>
                <a:gd name="T67" fmla="*/ 27 h 133"/>
                <a:gd name="T68" fmla="*/ 28 w 149"/>
                <a:gd name="T69" fmla="*/ 26 h 133"/>
                <a:gd name="T70" fmla="*/ 21 w 149"/>
                <a:gd name="T71" fmla="*/ 23 h 133"/>
                <a:gd name="T72" fmla="*/ 22 w 149"/>
                <a:gd name="T73" fmla="*/ 18 h 133"/>
                <a:gd name="T74" fmla="*/ 30 w 149"/>
                <a:gd name="T75" fmla="*/ 14 h 133"/>
                <a:gd name="T76" fmla="*/ 35 w 149"/>
                <a:gd name="T77" fmla="*/ 14 h 133"/>
                <a:gd name="T78" fmla="*/ 39 w 149"/>
                <a:gd name="T79" fmla="*/ 22 h 133"/>
                <a:gd name="T80" fmla="*/ 45 w 149"/>
                <a:gd name="T81" fmla="*/ 23 h 133"/>
                <a:gd name="T82" fmla="*/ 52 w 149"/>
                <a:gd name="T83" fmla="*/ 23 h 133"/>
                <a:gd name="T84" fmla="*/ 54 w 149"/>
                <a:gd name="T85" fmla="*/ 14 h 133"/>
                <a:gd name="T86" fmla="*/ 48 w 149"/>
                <a:gd name="T87" fmla="*/ 3 h 133"/>
                <a:gd name="T88" fmla="*/ 43 w 149"/>
                <a:gd name="T89" fmla="*/ 1 h 133"/>
                <a:gd name="T90" fmla="*/ 38 w 149"/>
                <a:gd name="T91" fmla="*/ 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9"/>
                <a:gd name="T139" fmla="*/ 0 h 133"/>
                <a:gd name="T140" fmla="*/ 149 w 14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9" h="133">
                  <a:moveTo>
                    <a:pt x="76" y="0"/>
                  </a:moveTo>
                  <a:lnTo>
                    <a:pt x="70" y="0"/>
                  </a:lnTo>
                  <a:lnTo>
                    <a:pt x="66" y="2"/>
                  </a:lnTo>
                  <a:lnTo>
                    <a:pt x="61" y="6"/>
                  </a:lnTo>
                  <a:lnTo>
                    <a:pt x="57" y="9"/>
                  </a:lnTo>
                  <a:lnTo>
                    <a:pt x="50" y="13"/>
                  </a:lnTo>
                  <a:lnTo>
                    <a:pt x="46" y="17"/>
                  </a:lnTo>
                  <a:lnTo>
                    <a:pt x="41" y="18"/>
                  </a:lnTo>
                  <a:lnTo>
                    <a:pt x="39" y="22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6" y="37"/>
                  </a:lnTo>
                  <a:lnTo>
                    <a:pt x="7" y="44"/>
                  </a:lnTo>
                  <a:lnTo>
                    <a:pt x="9" y="48"/>
                  </a:lnTo>
                  <a:lnTo>
                    <a:pt x="15" y="53"/>
                  </a:lnTo>
                  <a:lnTo>
                    <a:pt x="20" y="57"/>
                  </a:lnTo>
                  <a:lnTo>
                    <a:pt x="26" y="61"/>
                  </a:lnTo>
                  <a:lnTo>
                    <a:pt x="31" y="63"/>
                  </a:lnTo>
                  <a:lnTo>
                    <a:pt x="37" y="64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37" y="81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17" y="103"/>
                  </a:lnTo>
                  <a:lnTo>
                    <a:pt x="22" y="103"/>
                  </a:lnTo>
                  <a:lnTo>
                    <a:pt x="31" y="105"/>
                  </a:lnTo>
                  <a:lnTo>
                    <a:pt x="39" y="105"/>
                  </a:lnTo>
                  <a:lnTo>
                    <a:pt x="48" y="105"/>
                  </a:lnTo>
                  <a:lnTo>
                    <a:pt x="54" y="103"/>
                  </a:lnTo>
                  <a:lnTo>
                    <a:pt x="57" y="101"/>
                  </a:lnTo>
                  <a:lnTo>
                    <a:pt x="59" y="92"/>
                  </a:lnTo>
                  <a:lnTo>
                    <a:pt x="59" y="85"/>
                  </a:lnTo>
                  <a:lnTo>
                    <a:pt x="59" y="77"/>
                  </a:lnTo>
                  <a:lnTo>
                    <a:pt x="61" y="76"/>
                  </a:lnTo>
                  <a:lnTo>
                    <a:pt x="63" y="76"/>
                  </a:lnTo>
                  <a:lnTo>
                    <a:pt x="72" y="79"/>
                  </a:lnTo>
                  <a:lnTo>
                    <a:pt x="76" y="81"/>
                  </a:lnTo>
                  <a:lnTo>
                    <a:pt x="79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5" y="90"/>
                  </a:lnTo>
                  <a:lnTo>
                    <a:pt x="83" y="98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68" y="112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8" y="127"/>
                  </a:lnTo>
                  <a:lnTo>
                    <a:pt x="74" y="127"/>
                  </a:lnTo>
                  <a:lnTo>
                    <a:pt x="81" y="129"/>
                  </a:lnTo>
                  <a:lnTo>
                    <a:pt x="89" y="129"/>
                  </a:lnTo>
                  <a:lnTo>
                    <a:pt x="96" y="131"/>
                  </a:lnTo>
                  <a:lnTo>
                    <a:pt x="101" y="131"/>
                  </a:lnTo>
                  <a:lnTo>
                    <a:pt x="107" y="133"/>
                  </a:lnTo>
                  <a:lnTo>
                    <a:pt x="114" y="131"/>
                  </a:lnTo>
                  <a:lnTo>
                    <a:pt x="122" y="131"/>
                  </a:lnTo>
                  <a:lnTo>
                    <a:pt x="127" y="127"/>
                  </a:lnTo>
                  <a:lnTo>
                    <a:pt x="133" y="125"/>
                  </a:lnTo>
                  <a:lnTo>
                    <a:pt x="135" y="122"/>
                  </a:lnTo>
                  <a:lnTo>
                    <a:pt x="138" y="120"/>
                  </a:lnTo>
                  <a:lnTo>
                    <a:pt x="142" y="118"/>
                  </a:lnTo>
                  <a:lnTo>
                    <a:pt x="146" y="116"/>
                  </a:lnTo>
                  <a:lnTo>
                    <a:pt x="148" y="114"/>
                  </a:lnTo>
                  <a:lnTo>
                    <a:pt x="149" y="111"/>
                  </a:lnTo>
                  <a:lnTo>
                    <a:pt x="148" y="109"/>
                  </a:lnTo>
                  <a:lnTo>
                    <a:pt x="146" y="109"/>
                  </a:lnTo>
                  <a:lnTo>
                    <a:pt x="140" y="107"/>
                  </a:lnTo>
                  <a:lnTo>
                    <a:pt x="135" y="107"/>
                  </a:lnTo>
                  <a:lnTo>
                    <a:pt x="129" y="109"/>
                  </a:lnTo>
                  <a:lnTo>
                    <a:pt x="125" y="111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9" y="116"/>
                  </a:lnTo>
                  <a:lnTo>
                    <a:pt x="101" y="116"/>
                  </a:lnTo>
                  <a:lnTo>
                    <a:pt x="96" y="112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100" y="105"/>
                  </a:lnTo>
                  <a:lnTo>
                    <a:pt x="103" y="101"/>
                  </a:lnTo>
                  <a:lnTo>
                    <a:pt x="109" y="100"/>
                  </a:lnTo>
                  <a:lnTo>
                    <a:pt x="114" y="92"/>
                  </a:lnTo>
                  <a:lnTo>
                    <a:pt x="114" y="85"/>
                  </a:lnTo>
                  <a:lnTo>
                    <a:pt x="113" y="79"/>
                  </a:lnTo>
                  <a:lnTo>
                    <a:pt x="111" y="74"/>
                  </a:lnTo>
                  <a:lnTo>
                    <a:pt x="107" y="70"/>
                  </a:lnTo>
                  <a:lnTo>
                    <a:pt x="103" y="66"/>
                  </a:lnTo>
                  <a:lnTo>
                    <a:pt x="100" y="63"/>
                  </a:lnTo>
                  <a:lnTo>
                    <a:pt x="94" y="61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76" y="55"/>
                  </a:lnTo>
                  <a:lnTo>
                    <a:pt x="70" y="55"/>
                  </a:lnTo>
                  <a:lnTo>
                    <a:pt x="63" y="53"/>
                  </a:lnTo>
                  <a:lnTo>
                    <a:pt x="55" y="53"/>
                  </a:lnTo>
                  <a:lnTo>
                    <a:pt x="50" y="50"/>
                  </a:lnTo>
                  <a:lnTo>
                    <a:pt x="44" y="48"/>
                  </a:lnTo>
                  <a:lnTo>
                    <a:pt x="41" y="46"/>
                  </a:lnTo>
                  <a:lnTo>
                    <a:pt x="41" y="44"/>
                  </a:lnTo>
                  <a:lnTo>
                    <a:pt x="41" y="39"/>
                  </a:lnTo>
                  <a:lnTo>
                    <a:pt x="44" y="37"/>
                  </a:lnTo>
                  <a:lnTo>
                    <a:pt x="50" y="33"/>
                  </a:lnTo>
                  <a:lnTo>
                    <a:pt x="54" y="29"/>
                  </a:lnTo>
                  <a:lnTo>
                    <a:pt x="59" y="28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9" y="46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7" y="42"/>
                  </a:lnTo>
                  <a:lnTo>
                    <a:pt x="107" y="35"/>
                  </a:lnTo>
                  <a:lnTo>
                    <a:pt x="107" y="28"/>
                  </a:lnTo>
                  <a:lnTo>
                    <a:pt x="103" y="18"/>
                  </a:lnTo>
                  <a:lnTo>
                    <a:pt x="101" y="11"/>
                  </a:lnTo>
                  <a:lnTo>
                    <a:pt x="96" y="7"/>
                  </a:lnTo>
                  <a:lnTo>
                    <a:pt x="92" y="6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55"/>
            <p:cNvSpPr>
              <a:spLocks/>
            </p:cNvSpPr>
            <p:nvPr/>
          </p:nvSpPr>
          <p:spPr bwMode="auto">
            <a:xfrm>
              <a:off x="4823" y="3880"/>
              <a:ext cx="16" cy="19"/>
            </a:xfrm>
            <a:custGeom>
              <a:avLst/>
              <a:gdLst>
                <a:gd name="T0" fmla="*/ 3 w 31"/>
                <a:gd name="T1" fmla="*/ 0 h 37"/>
                <a:gd name="T2" fmla="*/ 1 w 31"/>
                <a:gd name="T3" fmla="*/ 2 h 37"/>
                <a:gd name="T4" fmla="*/ 0 w 31"/>
                <a:gd name="T5" fmla="*/ 6 h 37"/>
                <a:gd name="T6" fmla="*/ 0 w 31"/>
                <a:gd name="T7" fmla="*/ 9 h 37"/>
                <a:gd name="T8" fmla="*/ 3 w 31"/>
                <a:gd name="T9" fmla="*/ 12 h 37"/>
                <a:gd name="T10" fmla="*/ 6 w 31"/>
                <a:gd name="T11" fmla="*/ 15 h 37"/>
                <a:gd name="T12" fmla="*/ 8 w 31"/>
                <a:gd name="T13" fmla="*/ 17 h 37"/>
                <a:gd name="T14" fmla="*/ 10 w 31"/>
                <a:gd name="T15" fmla="*/ 18 h 37"/>
                <a:gd name="T16" fmla="*/ 11 w 31"/>
                <a:gd name="T17" fmla="*/ 19 h 37"/>
                <a:gd name="T18" fmla="*/ 16 w 31"/>
                <a:gd name="T19" fmla="*/ 13 h 37"/>
                <a:gd name="T20" fmla="*/ 3 w 31"/>
                <a:gd name="T21" fmla="*/ 0 h 37"/>
                <a:gd name="T22" fmla="*/ 3 w 31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37"/>
                <a:gd name="T38" fmla="*/ 31 w 31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37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1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31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56"/>
            <p:cNvSpPr>
              <a:spLocks/>
            </p:cNvSpPr>
            <p:nvPr/>
          </p:nvSpPr>
          <p:spPr bwMode="auto">
            <a:xfrm>
              <a:off x="4838" y="3868"/>
              <a:ext cx="47" cy="53"/>
            </a:xfrm>
            <a:custGeom>
              <a:avLst/>
              <a:gdLst>
                <a:gd name="T0" fmla="*/ 0 w 94"/>
                <a:gd name="T1" fmla="*/ 14 h 105"/>
                <a:gd name="T2" fmla="*/ 2 w 94"/>
                <a:gd name="T3" fmla="*/ 17 h 105"/>
                <a:gd name="T4" fmla="*/ 8 w 94"/>
                <a:gd name="T5" fmla="*/ 18 h 105"/>
                <a:gd name="T6" fmla="*/ 11 w 94"/>
                <a:gd name="T7" fmla="*/ 18 h 105"/>
                <a:gd name="T8" fmla="*/ 12 w 94"/>
                <a:gd name="T9" fmla="*/ 23 h 105"/>
                <a:gd name="T10" fmla="*/ 32 w 94"/>
                <a:gd name="T11" fmla="*/ 30 h 105"/>
                <a:gd name="T12" fmla="*/ 31 w 94"/>
                <a:gd name="T13" fmla="*/ 34 h 105"/>
                <a:gd name="T14" fmla="*/ 26 w 94"/>
                <a:gd name="T15" fmla="*/ 37 h 105"/>
                <a:gd name="T16" fmla="*/ 21 w 94"/>
                <a:gd name="T17" fmla="*/ 38 h 105"/>
                <a:gd name="T18" fmla="*/ 14 w 94"/>
                <a:gd name="T19" fmla="*/ 39 h 105"/>
                <a:gd name="T20" fmla="*/ 10 w 94"/>
                <a:gd name="T21" fmla="*/ 39 h 105"/>
                <a:gd name="T22" fmla="*/ 10 w 94"/>
                <a:gd name="T23" fmla="*/ 40 h 105"/>
                <a:gd name="T24" fmla="*/ 10 w 94"/>
                <a:gd name="T25" fmla="*/ 43 h 105"/>
                <a:gd name="T26" fmla="*/ 10 w 94"/>
                <a:gd name="T27" fmla="*/ 48 h 105"/>
                <a:gd name="T28" fmla="*/ 10 w 94"/>
                <a:gd name="T29" fmla="*/ 52 h 105"/>
                <a:gd name="T30" fmla="*/ 15 w 94"/>
                <a:gd name="T31" fmla="*/ 53 h 105"/>
                <a:gd name="T32" fmla="*/ 21 w 94"/>
                <a:gd name="T33" fmla="*/ 53 h 105"/>
                <a:gd name="T34" fmla="*/ 26 w 94"/>
                <a:gd name="T35" fmla="*/ 53 h 105"/>
                <a:gd name="T36" fmla="*/ 31 w 94"/>
                <a:gd name="T37" fmla="*/ 52 h 105"/>
                <a:gd name="T38" fmla="*/ 34 w 94"/>
                <a:gd name="T39" fmla="*/ 52 h 105"/>
                <a:gd name="T40" fmla="*/ 40 w 94"/>
                <a:gd name="T41" fmla="*/ 52 h 105"/>
                <a:gd name="T42" fmla="*/ 45 w 94"/>
                <a:gd name="T43" fmla="*/ 49 h 105"/>
                <a:gd name="T44" fmla="*/ 47 w 94"/>
                <a:gd name="T45" fmla="*/ 45 h 105"/>
                <a:gd name="T46" fmla="*/ 42 w 94"/>
                <a:gd name="T47" fmla="*/ 44 h 105"/>
                <a:gd name="T48" fmla="*/ 38 w 94"/>
                <a:gd name="T49" fmla="*/ 43 h 105"/>
                <a:gd name="T50" fmla="*/ 35 w 94"/>
                <a:gd name="T51" fmla="*/ 43 h 105"/>
                <a:gd name="T52" fmla="*/ 36 w 94"/>
                <a:gd name="T53" fmla="*/ 42 h 105"/>
                <a:gd name="T54" fmla="*/ 45 w 94"/>
                <a:gd name="T55" fmla="*/ 39 h 105"/>
                <a:gd name="T56" fmla="*/ 46 w 94"/>
                <a:gd name="T57" fmla="*/ 32 h 105"/>
                <a:gd name="T58" fmla="*/ 44 w 94"/>
                <a:gd name="T59" fmla="*/ 28 h 105"/>
                <a:gd name="T60" fmla="*/ 41 w 94"/>
                <a:gd name="T61" fmla="*/ 26 h 105"/>
                <a:gd name="T62" fmla="*/ 35 w 94"/>
                <a:gd name="T63" fmla="*/ 24 h 105"/>
                <a:gd name="T64" fmla="*/ 31 w 94"/>
                <a:gd name="T65" fmla="*/ 24 h 105"/>
                <a:gd name="T66" fmla="*/ 26 w 94"/>
                <a:gd name="T67" fmla="*/ 22 h 105"/>
                <a:gd name="T68" fmla="*/ 25 w 94"/>
                <a:gd name="T69" fmla="*/ 18 h 105"/>
                <a:gd name="T70" fmla="*/ 26 w 94"/>
                <a:gd name="T71" fmla="*/ 13 h 105"/>
                <a:gd name="T72" fmla="*/ 31 w 94"/>
                <a:gd name="T73" fmla="*/ 13 h 105"/>
                <a:gd name="T74" fmla="*/ 37 w 94"/>
                <a:gd name="T75" fmla="*/ 14 h 105"/>
                <a:gd name="T76" fmla="*/ 36 w 94"/>
                <a:gd name="T77" fmla="*/ 11 h 105"/>
                <a:gd name="T78" fmla="*/ 35 w 94"/>
                <a:gd name="T79" fmla="*/ 6 h 105"/>
                <a:gd name="T80" fmla="*/ 31 w 94"/>
                <a:gd name="T81" fmla="*/ 1 h 105"/>
                <a:gd name="T82" fmla="*/ 23 w 94"/>
                <a:gd name="T83" fmla="*/ 0 h 105"/>
                <a:gd name="T84" fmla="*/ 15 w 94"/>
                <a:gd name="T85" fmla="*/ 0 h 105"/>
                <a:gd name="T86" fmla="*/ 10 w 94"/>
                <a:gd name="T87" fmla="*/ 3 h 105"/>
                <a:gd name="T88" fmla="*/ 8 w 94"/>
                <a:gd name="T89" fmla="*/ 7 h 105"/>
                <a:gd name="T90" fmla="*/ 0 w 94"/>
                <a:gd name="T91" fmla="*/ 14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"/>
                <a:gd name="T139" fmla="*/ 0 h 105"/>
                <a:gd name="T140" fmla="*/ 94 w 9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" h="105">
                  <a:moveTo>
                    <a:pt x="0" y="27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4" y="35"/>
                  </a:lnTo>
                  <a:lnTo>
                    <a:pt x="24" y="4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3" y="62"/>
                  </a:lnTo>
                  <a:lnTo>
                    <a:pt x="61" y="68"/>
                  </a:lnTo>
                  <a:lnTo>
                    <a:pt x="57" y="71"/>
                  </a:lnTo>
                  <a:lnTo>
                    <a:pt x="52" y="73"/>
                  </a:lnTo>
                  <a:lnTo>
                    <a:pt x="46" y="73"/>
                  </a:lnTo>
                  <a:lnTo>
                    <a:pt x="41" y="75"/>
                  </a:lnTo>
                  <a:lnTo>
                    <a:pt x="35" y="75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9"/>
                  </a:lnTo>
                  <a:lnTo>
                    <a:pt x="19" y="82"/>
                  </a:lnTo>
                  <a:lnTo>
                    <a:pt x="19" y="86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101"/>
                  </a:lnTo>
                  <a:lnTo>
                    <a:pt x="20" y="103"/>
                  </a:lnTo>
                  <a:lnTo>
                    <a:pt x="24" y="105"/>
                  </a:lnTo>
                  <a:lnTo>
                    <a:pt x="30" y="10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5" y="105"/>
                  </a:lnTo>
                  <a:lnTo>
                    <a:pt x="61" y="103"/>
                  </a:lnTo>
                  <a:lnTo>
                    <a:pt x="65" y="103"/>
                  </a:lnTo>
                  <a:lnTo>
                    <a:pt x="68" y="103"/>
                  </a:lnTo>
                  <a:lnTo>
                    <a:pt x="74" y="103"/>
                  </a:lnTo>
                  <a:lnTo>
                    <a:pt x="79" y="103"/>
                  </a:lnTo>
                  <a:lnTo>
                    <a:pt x="83" y="103"/>
                  </a:lnTo>
                  <a:lnTo>
                    <a:pt x="89" y="97"/>
                  </a:lnTo>
                  <a:lnTo>
                    <a:pt x="92" y="94"/>
                  </a:lnTo>
                  <a:lnTo>
                    <a:pt x="94" y="90"/>
                  </a:lnTo>
                  <a:lnTo>
                    <a:pt x="91" y="90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9" y="82"/>
                  </a:lnTo>
                  <a:lnTo>
                    <a:pt x="89" y="77"/>
                  </a:lnTo>
                  <a:lnTo>
                    <a:pt x="91" y="71"/>
                  </a:lnTo>
                  <a:lnTo>
                    <a:pt x="91" y="64"/>
                  </a:lnTo>
                  <a:lnTo>
                    <a:pt x="89" y="57"/>
                  </a:lnTo>
                  <a:lnTo>
                    <a:pt x="87" y="55"/>
                  </a:lnTo>
                  <a:lnTo>
                    <a:pt x="85" y="53"/>
                  </a:lnTo>
                  <a:lnTo>
                    <a:pt x="81" y="51"/>
                  </a:lnTo>
                  <a:lnTo>
                    <a:pt x="78" y="49"/>
                  </a:lnTo>
                  <a:lnTo>
                    <a:pt x="70" y="47"/>
                  </a:lnTo>
                  <a:lnTo>
                    <a:pt x="65" y="47"/>
                  </a:lnTo>
                  <a:lnTo>
                    <a:pt x="61" y="47"/>
                  </a:lnTo>
                  <a:lnTo>
                    <a:pt x="57" y="47"/>
                  </a:lnTo>
                  <a:lnTo>
                    <a:pt x="52" y="44"/>
                  </a:lnTo>
                  <a:lnTo>
                    <a:pt x="50" y="40"/>
                  </a:lnTo>
                  <a:lnTo>
                    <a:pt x="50" y="35"/>
                  </a:lnTo>
                  <a:lnTo>
                    <a:pt x="50" y="31"/>
                  </a:lnTo>
                  <a:lnTo>
                    <a:pt x="52" y="25"/>
                  </a:lnTo>
                  <a:lnTo>
                    <a:pt x="55" y="23"/>
                  </a:lnTo>
                  <a:lnTo>
                    <a:pt x="61" y="25"/>
                  </a:lnTo>
                  <a:lnTo>
                    <a:pt x="68" y="27"/>
                  </a:lnTo>
                  <a:lnTo>
                    <a:pt x="74" y="27"/>
                  </a:lnTo>
                  <a:lnTo>
                    <a:pt x="74" y="23"/>
                  </a:lnTo>
                  <a:lnTo>
                    <a:pt x="72" y="22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7" y="9"/>
                  </a:lnTo>
                  <a:lnTo>
                    <a:pt x="61" y="1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57"/>
            <p:cNvSpPr>
              <a:spLocks/>
            </p:cNvSpPr>
            <p:nvPr/>
          </p:nvSpPr>
          <p:spPr bwMode="auto">
            <a:xfrm>
              <a:off x="4877" y="3953"/>
              <a:ext cx="69" cy="80"/>
            </a:xfrm>
            <a:custGeom>
              <a:avLst/>
              <a:gdLst>
                <a:gd name="T0" fmla="*/ 1 w 138"/>
                <a:gd name="T1" fmla="*/ 10 h 161"/>
                <a:gd name="T2" fmla="*/ 1 w 138"/>
                <a:gd name="T3" fmla="*/ 15 h 161"/>
                <a:gd name="T4" fmla="*/ 10 w 138"/>
                <a:gd name="T5" fmla="*/ 17 h 161"/>
                <a:gd name="T6" fmla="*/ 18 w 138"/>
                <a:gd name="T7" fmla="*/ 18 h 161"/>
                <a:gd name="T8" fmla="*/ 23 w 138"/>
                <a:gd name="T9" fmla="*/ 19 h 161"/>
                <a:gd name="T10" fmla="*/ 29 w 138"/>
                <a:gd name="T11" fmla="*/ 15 h 161"/>
                <a:gd name="T12" fmla="*/ 34 w 138"/>
                <a:gd name="T13" fmla="*/ 15 h 161"/>
                <a:gd name="T14" fmla="*/ 41 w 138"/>
                <a:gd name="T15" fmla="*/ 18 h 161"/>
                <a:gd name="T16" fmla="*/ 44 w 138"/>
                <a:gd name="T17" fmla="*/ 23 h 161"/>
                <a:gd name="T18" fmla="*/ 35 w 138"/>
                <a:gd name="T19" fmla="*/ 29 h 161"/>
                <a:gd name="T20" fmla="*/ 30 w 138"/>
                <a:gd name="T21" fmla="*/ 32 h 161"/>
                <a:gd name="T22" fmla="*/ 22 w 138"/>
                <a:gd name="T23" fmla="*/ 31 h 161"/>
                <a:gd name="T24" fmla="*/ 14 w 138"/>
                <a:gd name="T25" fmla="*/ 32 h 161"/>
                <a:gd name="T26" fmla="*/ 9 w 138"/>
                <a:gd name="T27" fmla="*/ 36 h 161"/>
                <a:gd name="T28" fmla="*/ 7 w 138"/>
                <a:gd name="T29" fmla="*/ 39 h 161"/>
                <a:gd name="T30" fmla="*/ 11 w 138"/>
                <a:gd name="T31" fmla="*/ 40 h 161"/>
                <a:gd name="T32" fmla="*/ 21 w 138"/>
                <a:gd name="T33" fmla="*/ 41 h 161"/>
                <a:gd name="T34" fmla="*/ 29 w 138"/>
                <a:gd name="T35" fmla="*/ 41 h 161"/>
                <a:gd name="T36" fmla="*/ 25 w 138"/>
                <a:gd name="T37" fmla="*/ 45 h 161"/>
                <a:gd name="T38" fmla="*/ 28 w 138"/>
                <a:gd name="T39" fmla="*/ 51 h 161"/>
                <a:gd name="T40" fmla="*/ 36 w 138"/>
                <a:gd name="T41" fmla="*/ 59 h 161"/>
                <a:gd name="T42" fmla="*/ 29 w 138"/>
                <a:gd name="T43" fmla="*/ 64 h 161"/>
                <a:gd name="T44" fmla="*/ 25 w 138"/>
                <a:gd name="T45" fmla="*/ 74 h 161"/>
                <a:gd name="T46" fmla="*/ 29 w 138"/>
                <a:gd name="T47" fmla="*/ 79 h 161"/>
                <a:gd name="T48" fmla="*/ 35 w 138"/>
                <a:gd name="T49" fmla="*/ 79 h 161"/>
                <a:gd name="T50" fmla="*/ 45 w 138"/>
                <a:gd name="T51" fmla="*/ 79 h 161"/>
                <a:gd name="T52" fmla="*/ 56 w 138"/>
                <a:gd name="T53" fmla="*/ 80 h 161"/>
                <a:gd name="T54" fmla="*/ 65 w 138"/>
                <a:gd name="T55" fmla="*/ 79 h 161"/>
                <a:gd name="T56" fmla="*/ 69 w 138"/>
                <a:gd name="T57" fmla="*/ 79 h 161"/>
                <a:gd name="T58" fmla="*/ 61 w 138"/>
                <a:gd name="T59" fmla="*/ 74 h 161"/>
                <a:gd name="T60" fmla="*/ 50 w 138"/>
                <a:gd name="T61" fmla="*/ 71 h 161"/>
                <a:gd name="T62" fmla="*/ 45 w 138"/>
                <a:gd name="T63" fmla="*/ 69 h 161"/>
                <a:gd name="T64" fmla="*/ 53 w 138"/>
                <a:gd name="T65" fmla="*/ 62 h 161"/>
                <a:gd name="T66" fmla="*/ 52 w 138"/>
                <a:gd name="T67" fmla="*/ 56 h 161"/>
                <a:gd name="T68" fmla="*/ 43 w 138"/>
                <a:gd name="T69" fmla="*/ 47 h 161"/>
                <a:gd name="T70" fmla="*/ 36 w 138"/>
                <a:gd name="T71" fmla="*/ 38 h 161"/>
                <a:gd name="T72" fmla="*/ 40 w 138"/>
                <a:gd name="T73" fmla="*/ 34 h 161"/>
                <a:gd name="T74" fmla="*/ 48 w 138"/>
                <a:gd name="T75" fmla="*/ 27 h 161"/>
                <a:gd name="T76" fmla="*/ 52 w 138"/>
                <a:gd name="T77" fmla="*/ 19 h 161"/>
                <a:gd name="T78" fmla="*/ 50 w 138"/>
                <a:gd name="T79" fmla="*/ 13 h 161"/>
                <a:gd name="T80" fmla="*/ 46 w 138"/>
                <a:gd name="T81" fmla="*/ 9 h 161"/>
                <a:gd name="T82" fmla="*/ 38 w 138"/>
                <a:gd name="T83" fmla="*/ 8 h 161"/>
                <a:gd name="T84" fmla="*/ 28 w 138"/>
                <a:gd name="T85" fmla="*/ 11 h 161"/>
                <a:gd name="T86" fmla="*/ 20 w 138"/>
                <a:gd name="T87" fmla="*/ 14 h 161"/>
                <a:gd name="T88" fmla="*/ 14 w 138"/>
                <a:gd name="T89" fmla="*/ 7 h 161"/>
                <a:gd name="T90" fmla="*/ 20 w 138"/>
                <a:gd name="T91" fmla="*/ 1 h 161"/>
                <a:gd name="T92" fmla="*/ 14 w 138"/>
                <a:gd name="T93" fmla="*/ 0 h 161"/>
                <a:gd name="T94" fmla="*/ 7 w 138"/>
                <a:gd name="T95" fmla="*/ 4 h 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61"/>
                <a:gd name="T146" fmla="*/ 138 w 138"/>
                <a:gd name="T147" fmla="*/ 161 h 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61">
                  <a:moveTo>
                    <a:pt x="13" y="8"/>
                  </a:moveTo>
                  <a:lnTo>
                    <a:pt x="7" y="13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7" y="33"/>
                  </a:lnTo>
                  <a:lnTo>
                    <a:pt x="13" y="33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33" y="37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53" y="33"/>
                  </a:lnTo>
                  <a:lnTo>
                    <a:pt x="57" y="30"/>
                  </a:lnTo>
                  <a:lnTo>
                    <a:pt x="62" y="30"/>
                  </a:lnTo>
                  <a:lnTo>
                    <a:pt x="68" y="31"/>
                  </a:lnTo>
                  <a:lnTo>
                    <a:pt x="72" y="33"/>
                  </a:lnTo>
                  <a:lnTo>
                    <a:pt x="77" y="35"/>
                  </a:lnTo>
                  <a:lnTo>
                    <a:pt x="81" y="37"/>
                  </a:lnTo>
                  <a:lnTo>
                    <a:pt x="84" y="39"/>
                  </a:lnTo>
                  <a:lnTo>
                    <a:pt x="88" y="41"/>
                  </a:lnTo>
                  <a:lnTo>
                    <a:pt x="88" y="46"/>
                  </a:lnTo>
                  <a:lnTo>
                    <a:pt x="81" y="52"/>
                  </a:lnTo>
                  <a:lnTo>
                    <a:pt x="73" y="57"/>
                  </a:lnTo>
                  <a:lnTo>
                    <a:pt x="70" y="59"/>
                  </a:lnTo>
                  <a:lnTo>
                    <a:pt x="64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3" y="65"/>
                  </a:lnTo>
                  <a:lnTo>
                    <a:pt x="49" y="63"/>
                  </a:lnTo>
                  <a:lnTo>
                    <a:pt x="44" y="63"/>
                  </a:lnTo>
                  <a:lnTo>
                    <a:pt x="38" y="63"/>
                  </a:lnTo>
                  <a:lnTo>
                    <a:pt x="33" y="63"/>
                  </a:lnTo>
                  <a:lnTo>
                    <a:pt x="27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2" y="81"/>
                  </a:lnTo>
                  <a:lnTo>
                    <a:pt x="27" y="81"/>
                  </a:lnTo>
                  <a:lnTo>
                    <a:pt x="35" y="81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7" y="83"/>
                  </a:lnTo>
                  <a:lnTo>
                    <a:pt x="59" y="85"/>
                  </a:lnTo>
                  <a:lnTo>
                    <a:pt x="55" y="87"/>
                  </a:lnTo>
                  <a:lnTo>
                    <a:pt x="49" y="90"/>
                  </a:lnTo>
                  <a:lnTo>
                    <a:pt x="46" y="96"/>
                  </a:lnTo>
                  <a:lnTo>
                    <a:pt x="49" y="102"/>
                  </a:lnTo>
                  <a:lnTo>
                    <a:pt x="55" y="103"/>
                  </a:lnTo>
                  <a:lnTo>
                    <a:pt x="64" y="109"/>
                  </a:lnTo>
                  <a:lnTo>
                    <a:pt x="70" y="113"/>
                  </a:lnTo>
                  <a:lnTo>
                    <a:pt x="72" y="118"/>
                  </a:lnTo>
                  <a:lnTo>
                    <a:pt x="70" y="122"/>
                  </a:lnTo>
                  <a:lnTo>
                    <a:pt x="64" y="127"/>
                  </a:lnTo>
                  <a:lnTo>
                    <a:pt x="57" y="129"/>
                  </a:lnTo>
                  <a:lnTo>
                    <a:pt x="53" y="135"/>
                  </a:lnTo>
                  <a:lnTo>
                    <a:pt x="49" y="138"/>
                  </a:lnTo>
                  <a:lnTo>
                    <a:pt x="49" y="148"/>
                  </a:lnTo>
                  <a:lnTo>
                    <a:pt x="49" y="155"/>
                  </a:lnTo>
                  <a:lnTo>
                    <a:pt x="55" y="159"/>
                  </a:lnTo>
                  <a:lnTo>
                    <a:pt x="57" y="159"/>
                  </a:lnTo>
                  <a:lnTo>
                    <a:pt x="60" y="159"/>
                  </a:lnTo>
                  <a:lnTo>
                    <a:pt x="64" y="159"/>
                  </a:lnTo>
                  <a:lnTo>
                    <a:pt x="70" y="159"/>
                  </a:lnTo>
                  <a:lnTo>
                    <a:pt x="75" y="159"/>
                  </a:lnTo>
                  <a:lnTo>
                    <a:pt x="83" y="159"/>
                  </a:lnTo>
                  <a:lnTo>
                    <a:pt x="90" y="159"/>
                  </a:lnTo>
                  <a:lnTo>
                    <a:pt x="99" y="161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8" y="161"/>
                  </a:lnTo>
                  <a:lnTo>
                    <a:pt x="125" y="161"/>
                  </a:lnTo>
                  <a:lnTo>
                    <a:pt x="129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59"/>
                  </a:lnTo>
                  <a:lnTo>
                    <a:pt x="134" y="155"/>
                  </a:lnTo>
                  <a:lnTo>
                    <a:pt x="129" y="153"/>
                  </a:lnTo>
                  <a:lnTo>
                    <a:pt x="121" y="149"/>
                  </a:lnTo>
                  <a:lnTo>
                    <a:pt x="114" y="148"/>
                  </a:lnTo>
                  <a:lnTo>
                    <a:pt x="105" y="146"/>
                  </a:lnTo>
                  <a:lnTo>
                    <a:pt x="99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7" y="133"/>
                  </a:lnTo>
                  <a:lnTo>
                    <a:pt x="101" y="129"/>
                  </a:lnTo>
                  <a:lnTo>
                    <a:pt x="105" y="125"/>
                  </a:lnTo>
                  <a:lnTo>
                    <a:pt x="107" y="122"/>
                  </a:lnTo>
                  <a:lnTo>
                    <a:pt x="107" y="120"/>
                  </a:lnTo>
                  <a:lnTo>
                    <a:pt x="103" y="113"/>
                  </a:lnTo>
                  <a:lnTo>
                    <a:pt x="99" y="107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81" y="87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3" y="70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90" y="59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103" y="44"/>
                  </a:lnTo>
                  <a:lnTo>
                    <a:pt x="103" y="39"/>
                  </a:lnTo>
                  <a:lnTo>
                    <a:pt x="101" y="35"/>
                  </a:lnTo>
                  <a:lnTo>
                    <a:pt x="101" y="30"/>
                  </a:lnTo>
                  <a:lnTo>
                    <a:pt x="99" y="26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2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75" y="17"/>
                  </a:lnTo>
                  <a:lnTo>
                    <a:pt x="68" y="19"/>
                  </a:lnTo>
                  <a:lnTo>
                    <a:pt x="60" y="20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25" y="19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58"/>
            <p:cNvSpPr>
              <a:spLocks/>
            </p:cNvSpPr>
            <p:nvPr/>
          </p:nvSpPr>
          <p:spPr bwMode="auto">
            <a:xfrm>
              <a:off x="4883" y="4005"/>
              <a:ext cx="12" cy="21"/>
            </a:xfrm>
            <a:custGeom>
              <a:avLst/>
              <a:gdLst>
                <a:gd name="T0" fmla="*/ 8 w 23"/>
                <a:gd name="T1" fmla="*/ 0 h 43"/>
                <a:gd name="T2" fmla="*/ 6 w 23"/>
                <a:gd name="T3" fmla="*/ 0 h 43"/>
                <a:gd name="T4" fmla="*/ 4 w 23"/>
                <a:gd name="T5" fmla="*/ 1 h 43"/>
                <a:gd name="T6" fmla="*/ 3 w 23"/>
                <a:gd name="T7" fmla="*/ 3 h 43"/>
                <a:gd name="T8" fmla="*/ 1 w 23"/>
                <a:gd name="T9" fmla="*/ 6 h 43"/>
                <a:gd name="T10" fmla="*/ 0 w 23"/>
                <a:gd name="T11" fmla="*/ 7 h 43"/>
                <a:gd name="T12" fmla="*/ 0 w 23"/>
                <a:gd name="T13" fmla="*/ 10 h 43"/>
                <a:gd name="T14" fmla="*/ 0 w 23"/>
                <a:gd name="T15" fmla="*/ 12 h 43"/>
                <a:gd name="T16" fmla="*/ 0 w 23"/>
                <a:gd name="T17" fmla="*/ 14 h 43"/>
                <a:gd name="T18" fmla="*/ 0 w 23"/>
                <a:gd name="T19" fmla="*/ 17 h 43"/>
                <a:gd name="T20" fmla="*/ 2 w 23"/>
                <a:gd name="T21" fmla="*/ 21 h 43"/>
                <a:gd name="T22" fmla="*/ 5 w 23"/>
                <a:gd name="T23" fmla="*/ 21 h 43"/>
                <a:gd name="T24" fmla="*/ 8 w 23"/>
                <a:gd name="T25" fmla="*/ 21 h 43"/>
                <a:gd name="T26" fmla="*/ 11 w 23"/>
                <a:gd name="T27" fmla="*/ 20 h 43"/>
                <a:gd name="T28" fmla="*/ 12 w 23"/>
                <a:gd name="T29" fmla="*/ 18 h 43"/>
                <a:gd name="T30" fmla="*/ 10 w 23"/>
                <a:gd name="T31" fmla="*/ 17 h 43"/>
                <a:gd name="T32" fmla="*/ 8 w 23"/>
                <a:gd name="T33" fmla="*/ 15 h 43"/>
                <a:gd name="T34" fmla="*/ 7 w 23"/>
                <a:gd name="T35" fmla="*/ 13 h 43"/>
                <a:gd name="T36" fmla="*/ 7 w 23"/>
                <a:gd name="T37" fmla="*/ 12 h 43"/>
                <a:gd name="T38" fmla="*/ 7 w 23"/>
                <a:gd name="T39" fmla="*/ 8 h 43"/>
                <a:gd name="T40" fmla="*/ 7 w 23"/>
                <a:gd name="T41" fmla="*/ 4 h 43"/>
                <a:gd name="T42" fmla="*/ 7 w 23"/>
                <a:gd name="T43" fmla="*/ 1 h 43"/>
                <a:gd name="T44" fmla="*/ 8 w 23"/>
                <a:gd name="T45" fmla="*/ 0 h 43"/>
                <a:gd name="T46" fmla="*/ 8 w 2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43"/>
                <a:gd name="T74" fmla="*/ 23 w 2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43">
                  <a:moveTo>
                    <a:pt x="16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3"/>
                  </a:lnTo>
                  <a:lnTo>
                    <a:pt x="9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3" y="37"/>
                  </a:lnTo>
                  <a:lnTo>
                    <a:pt x="20" y="34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4" y="8"/>
                  </a:lnTo>
                  <a:lnTo>
                    <a:pt x="14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9"/>
            <p:cNvSpPr>
              <a:spLocks/>
            </p:cNvSpPr>
            <p:nvPr/>
          </p:nvSpPr>
          <p:spPr bwMode="auto">
            <a:xfrm>
              <a:off x="5067" y="3864"/>
              <a:ext cx="49" cy="29"/>
            </a:xfrm>
            <a:custGeom>
              <a:avLst/>
              <a:gdLst>
                <a:gd name="T0" fmla="*/ 0 w 98"/>
                <a:gd name="T1" fmla="*/ 10 h 59"/>
                <a:gd name="T2" fmla="*/ 14 w 98"/>
                <a:gd name="T3" fmla="*/ 16 h 59"/>
                <a:gd name="T4" fmla="*/ 14 w 98"/>
                <a:gd name="T5" fmla="*/ 16 h 59"/>
                <a:gd name="T6" fmla="*/ 14 w 98"/>
                <a:gd name="T7" fmla="*/ 18 h 59"/>
                <a:gd name="T8" fmla="*/ 14 w 98"/>
                <a:gd name="T9" fmla="*/ 20 h 59"/>
                <a:gd name="T10" fmla="*/ 15 w 98"/>
                <a:gd name="T11" fmla="*/ 23 h 59"/>
                <a:gd name="T12" fmla="*/ 15 w 98"/>
                <a:gd name="T13" fmla="*/ 25 h 59"/>
                <a:gd name="T14" fmla="*/ 17 w 98"/>
                <a:gd name="T15" fmla="*/ 28 h 59"/>
                <a:gd name="T16" fmla="*/ 17 w 98"/>
                <a:gd name="T17" fmla="*/ 28 h 59"/>
                <a:gd name="T18" fmla="*/ 20 w 98"/>
                <a:gd name="T19" fmla="*/ 29 h 59"/>
                <a:gd name="T20" fmla="*/ 22 w 98"/>
                <a:gd name="T21" fmla="*/ 28 h 59"/>
                <a:gd name="T22" fmla="*/ 25 w 98"/>
                <a:gd name="T23" fmla="*/ 28 h 59"/>
                <a:gd name="T24" fmla="*/ 27 w 98"/>
                <a:gd name="T25" fmla="*/ 28 h 59"/>
                <a:gd name="T26" fmla="*/ 30 w 98"/>
                <a:gd name="T27" fmla="*/ 27 h 59"/>
                <a:gd name="T28" fmla="*/ 33 w 98"/>
                <a:gd name="T29" fmla="*/ 26 h 59"/>
                <a:gd name="T30" fmla="*/ 36 w 98"/>
                <a:gd name="T31" fmla="*/ 25 h 59"/>
                <a:gd name="T32" fmla="*/ 38 w 98"/>
                <a:gd name="T33" fmla="*/ 24 h 59"/>
                <a:gd name="T34" fmla="*/ 40 w 98"/>
                <a:gd name="T35" fmla="*/ 24 h 59"/>
                <a:gd name="T36" fmla="*/ 43 w 98"/>
                <a:gd name="T37" fmla="*/ 22 h 59"/>
                <a:gd name="T38" fmla="*/ 45 w 98"/>
                <a:gd name="T39" fmla="*/ 22 h 59"/>
                <a:gd name="T40" fmla="*/ 48 w 98"/>
                <a:gd name="T41" fmla="*/ 20 h 59"/>
                <a:gd name="T42" fmla="*/ 49 w 98"/>
                <a:gd name="T43" fmla="*/ 20 h 59"/>
                <a:gd name="T44" fmla="*/ 48 w 98"/>
                <a:gd name="T45" fmla="*/ 16 h 59"/>
                <a:gd name="T46" fmla="*/ 49 w 98"/>
                <a:gd name="T47" fmla="*/ 15 h 59"/>
                <a:gd name="T48" fmla="*/ 48 w 98"/>
                <a:gd name="T49" fmla="*/ 12 h 59"/>
                <a:gd name="T50" fmla="*/ 47 w 98"/>
                <a:gd name="T51" fmla="*/ 11 h 59"/>
                <a:gd name="T52" fmla="*/ 44 w 98"/>
                <a:gd name="T53" fmla="*/ 12 h 59"/>
                <a:gd name="T54" fmla="*/ 40 w 98"/>
                <a:gd name="T55" fmla="*/ 13 h 59"/>
                <a:gd name="T56" fmla="*/ 37 w 98"/>
                <a:gd name="T57" fmla="*/ 14 h 59"/>
                <a:gd name="T58" fmla="*/ 36 w 98"/>
                <a:gd name="T59" fmla="*/ 15 h 59"/>
                <a:gd name="T60" fmla="*/ 33 w 98"/>
                <a:gd name="T61" fmla="*/ 15 h 59"/>
                <a:gd name="T62" fmla="*/ 31 w 98"/>
                <a:gd name="T63" fmla="*/ 16 h 59"/>
                <a:gd name="T64" fmla="*/ 26 w 98"/>
                <a:gd name="T65" fmla="*/ 17 h 59"/>
                <a:gd name="T66" fmla="*/ 23 w 98"/>
                <a:gd name="T67" fmla="*/ 18 h 59"/>
                <a:gd name="T68" fmla="*/ 21 w 98"/>
                <a:gd name="T69" fmla="*/ 19 h 59"/>
                <a:gd name="T70" fmla="*/ 20 w 98"/>
                <a:gd name="T71" fmla="*/ 20 h 59"/>
                <a:gd name="T72" fmla="*/ 19 w 98"/>
                <a:gd name="T73" fmla="*/ 16 h 59"/>
                <a:gd name="T74" fmla="*/ 19 w 98"/>
                <a:gd name="T75" fmla="*/ 15 h 59"/>
                <a:gd name="T76" fmla="*/ 19 w 98"/>
                <a:gd name="T77" fmla="*/ 13 h 59"/>
                <a:gd name="T78" fmla="*/ 19 w 98"/>
                <a:gd name="T79" fmla="*/ 11 h 59"/>
                <a:gd name="T80" fmla="*/ 20 w 98"/>
                <a:gd name="T81" fmla="*/ 8 h 59"/>
                <a:gd name="T82" fmla="*/ 19 w 98"/>
                <a:gd name="T83" fmla="*/ 5 h 59"/>
                <a:gd name="T84" fmla="*/ 19 w 98"/>
                <a:gd name="T85" fmla="*/ 4 h 59"/>
                <a:gd name="T86" fmla="*/ 18 w 98"/>
                <a:gd name="T87" fmla="*/ 2 h 59"/>
                <a:gd name="T88" fmla="*/ 17 w 98"/>
                <a:gd name="T89" fmla="*/ 1 h 59"/>
                <a:gd name="T90" fmla="*/ 14 w 98"/>
                <a:gd name="T91" fmla="*/ 0 h 59"/>
                <a:gd name="T92" fmla="*/ 12 w 98"/>
                <a:gd name="T93" fmla="*/ 2 h 59"/>
                <a:gd name="T94" fmla="*/ 9 w 98"/>
                <a:gd name="T95" fmla="*/ 3 h 59"/>
                <a:gd name="T96" fmla="*/ 7 w 98"/>
                <a:gd name="T97" fmla="*/ 5 h 59"/>
                <a:gd name="T98" fmla="*/ 4 w 98"/>
                <a:gd name="T99" fmla="*/ 6 h 59"/>
                <a:gd name="T100" fmla="*/ 2 w 98"/>
                <a:gd name="T101" fmla="*/ 8 h 59"/>
                <a:gd name="T102" fmla="*/ 0 w 98"/>
                <a:gd name="T103" fmla="*/ 9 h 59"/>
                <a:gd name="T104" fmla="*/ 0 w 98"/>
                <a:gd name="T105" fmla="*/ 10 h 59"/>
                <a:gd name="T106" fmla="*/ 0 w 98"/>
                <a:gd name="T107" fmla="*/ 1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"/>
                <a:gd name="T163" fmla="*/ 0 h 59"/>
                <a:gd name="T164" fmla="*/ 98 w 98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" h="59">
                  <a:moveTo>
                    <a:pt x="0" y="21"/>
                  </a:moveTo>
                  <a:lnTo>
                    <a:pt x="28" y="32"/>
                  </a:lnTo>
                  <a:lnTo>
                    <a:pt x="28" y="33"/>
                  </a:lnTo>
                  <a:lnTo>
                    <a:pt x="28" y="37"/>
                  </a:lnTo>
                  <a:lnTo>
                    <a:pt x="28" y="41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9" y="59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4" y="56"/>
                  </a:lnTo>
                  <a:lnTo>
                    <a:pt x="59" y="54"/>
                  </a:lnTo>
                  <a:lnTo>
                    <a:pt x="65" y="52"/>
                  </a:lnTo>
                  <a:lnTo>
                    <a:pt x="71" y="50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5" y="45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33"/>
                  </a:lnTo>
                  <a:lnTo>
                    <a:pt x="98" y="30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87" y="24"/>
                  </a:lnTo>
                  <a:lnTo>
                    <a:pt x="80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65" y="30"/>
                  </a:lnTo>
                  <a:lnTo>
                    <a:pt x="61" y="32"/>
                  </a:lnTo>
                  <a:lnTo>
                    <a:pt x="52" y="35"/>
                  </a:lnTo>
                  <a:lnTo>
                    <a:pt x="45" y="37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7" y="26"/>
                  </a:lnTo>
                  <a:lnTo>
                    <a:pt x="37" y="22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60"/>
            <p:cNvSpPr>
              <a:spLocks/>
            </p:cNvSpPr>
            <p:nvPr/>
          </p:nvSpPr>
          <p:spPr bwMode="auto">
            <a:xfrm>
              <a:off x="5094" y="3894"/>
              <a:ext cx="50" cy="45"/>
            </a:xfrm>
            <a:custGeom>
              <a:avLst/>
              <a:gdLst>
                <a:gd name="T0" fmla="*/ 40 w 99"/>
                <a:gd name="T1" fmla="*/ 1 h 90"/>
                <a:gd name="T2" fmla="*/ 36 w 99"/>
                <a:gd name="T3" fmla="*/ 0 h 90"/>
                <a:gd name="T4" fmla="*/ 31 w 99"/>
                <a:gd name="T5" fmla="*/ 0 h 90"/>
                <a:gd name="T6" fmla="*/ 24 w 99"/>
                <a:gd name="T7" fmla="*/ 0 h 90"/>
                <a:gd name="T8" fmla="*/ 19 w 99"/>
                <a:gd name="T9" fmla="*/ 0 h 90"/>
                <a:gd name="T10" fmla="*/ 13 w 99"/>
                <a:gd name="T11" fmla="*/ 0 h 90"/>
                <a:gd name="T12" fmla="*/ 8 w 99"/>
                <a:gd name="T13" fmla="*/ 1 h 90"/>
                <a:gd name="T14" fmla="*/ 5 w 99"/>
                <a:gd name="T15" fmla="*/ 2 h 90"/>
                <a:gd name="T16" fmla="*/ 3 w 99"/>
                <a:gd name="T17" fmla="*/ 4 h 90"/>
                <a:gd name="T18" fmla="*/ 0 w 99"/>
                <a:gd name="T19" fmla="*/ 9 h 90"/>
                <a:gd name="T20" fmla="*/ 0 w 99"/>
                <a:gd name="T21" fmla="*/ 12 h 90"/>
                <a:gd name="T22" fmla="*/ 2 w 99"/>
                <a:gd name="T23" fmla="*/ 17 h 90"/>
                <a:gd name="T24" fmla="*/ 6 w 99"/>
                <a:gd name="T25" fmla="*/ 19 h 90"/>
                <a:gd name="T26" fmla="*/ 12 w 99"/>
                <a:gd name="T27" fmla="*/ 21 h 90"/>
                <a:gd name="T28" fmla="*/ 20 w 99"/>
                <a:gd name="T29" fmla="*/ 22 h 90"/>
                <a:gd name="T30" fmla="*/ 25 w 99"/>
                <a:gd name="T31" fmla="*/ 22 h 90"/>
                <a:gd name="T32" fmla="*/ 28 w 99"/>
                <a:gd name="T33" fmla="*/ 33 h 90"/>
                <a:gd name="T34" fmla="*/ 25 w 99"/>
                <a:gd name="T35" fmla="*/ 34 h 90"/>
                <a:gd name="T36" fmla="*/ 21 w 99"/>
                <a:gd name="T37" fmla="*/ 39 h 90"/>
                <a:gd name="T38" fmla="*/ 19 w 99"/>
                <a:gd name="T39" fmla="*/ 44 h 90"/>
                <a:gd name="T40" fmla="*/ 19 w 99"/>
                <a:gd name="T41" fmla="*/ 45 h 90"/>
                <a:gd name="T42" fmla="*/ 23 w 99"/>
                <a:gd name="T43" fmla="*/ 45 h 90"/>
                <a:gd name="T44" fmla="*/ 29 w 99"/>
                <a:gd name="T45" fmla="*/ 45 h 90"/>
                <a:gd name="T46" fmla="*/ 32 w 99"/>
                <a:gd name="T47" fmla="*/ 44 h 90"/>
                <a:gd name="T48" fmla="*/ 35 w 99"/>
                <a:gd name="T49" fmla="*/ 44 h 90"/>
                <a:gd name="T50" fmla="*/ 48 w 99"/>
                <a:gd name="T51" fmla="*/ 42 h 90"/>
                <a:gd name="T52" fmla="*/ 50 w 99"/>
                <a:gd name="T53" fmla="*/ 37 h 90"/>
                <a:gd name="T54" fmla="*/ 48 w 99"/>
                <a:gd name="T55" fmla="*/ 34 h 90"/>
                <a:gd name="T56" fmla="*/ 43 w 99"/>
                <a:gd name="T57" fmla="*/ 32 h 90"/>
                <a:gd name="T58" fmla="*/ 40 w 99"/>
                <a:gd name="T59" fmla="*/ 30 h 90"/>
                <a:gd name="T60" fmla="*/ 37 w 99"/>
                <a:gd name="T61" fmla="*/ 27 h 90"/>
                <a:gd name="T62" fmla="*/ 37 w 99"/>
                <a:gd name="T63" fmla="*/ 22 h 90"/>
                <a:gd name="T64" fmla="*/ 37 w 99"/>
                <a:gd name="T65" fmla="*/ 17 h 90"/>
                <a:gd name="T66" fmla="*/ 33 w 99"/>
                <a:gd name="T67" fmla="*/ 15 h 90"/>
                <a:gd name="T68" fmla="*/ 28 w 99"/>
                <a:gd name="T69" fmla="*/ 15 h 90"/>
                <a:gd name="T70" fmla="*/ 21 w 99"/>
                <a:gd name="T71" fmla="*/ 16 h 90"/>
                <a:gd name="T72" fmla="*/ 16 w 99"/>
                <a:gd name="T73" fmla="*/ 15 h 90"/>
                <a:gd name="T74" fmla="*/ 15 w 99"/>
                <a:gd name="T75" fmla="*/ 10 h 90"/>
                <a:gd name="T76" fmla="*/ 20 w 99"/>
                <a:gd name="T77" fmla="*/ 8 h 90"/>
                <a:gd name="T78" fmla="*/ 25 w 99"/>
                <a:gd name="T79" fmla="*/ 8 h 90"/>
                <a:gd name="T80" fmla="*/ 28 w 99"/>
                <a:gd name="T81" fmla="*/ 8 h 90"/>
                <a:gd name="T82" fmla="*/ 33 w 99"/>
                <a:gd name="T83" fmla="*/ 8 h 90"/>
                <a:gd name="T84" fmla="*/ 41 w 99"/>
                <a:gd name="T85" fmla="*/ 8 h 90"/>
                <a:gd name="T86" fmla="*/ 45 w 99"/>
                <a:gd name="T87" fmla="*/ 8 h 90"/>
                <a:gd name="T88" fmla="*/ 42 w 99"/>
                <a:gd name="T89" fmla="*/ 1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"/>
                <a:gd name="T136" fmla="*/ 0 h 90"/>
                <a:gd name="T137" fmla="*/ 99 w 99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" h="90">
                  <a:moveTo>
                    <a:pt x="83" y="2"/>
                  </a:moveTo>
                  <a:lnTo>
                    <a:pt x="79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39"/>
                  </a:lnTo>
                  <a:lnTo>
                    <a:pt x="24" y="41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6" y="43"/>
                  </a:lnTo>
                  <a:lnTo>
                    <a:pt x="50" y="43"/>
                  </a:lnTo>
                  <a:lnTo>
                    <a:pt x="53" y="44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0" y="68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8" y="81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42" y="90"/>
                  </a:lnTo>
                  <a:lnTo>
                    <a:pt x="46" y="90"/>
                  </a:lnTo>
                  <a:lnTo>
                    <a:pt x="51" y="89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4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94" y="87"/>
                  </a:lnTo>
                  <a:lnTo>
                    <a:pt x="96" y="83"/>
                  </a:lnTo>
                  <a:lnTo>
                    <a:pt x="99" y="78"/>
                  </a:lnTo>
                  <a:lnTo>
                    <a:pt x="99" y="74"/>
                  </a:lnTo>
                  <a:lnTo>
                    <a:pt x="99" y="70"/>
                  </a:lnTo>
                  <a:lnTo>
                    <a:pt x="96" y="68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3" y="61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4" y="44"/>
                  </a:lnTo>
                  <a:lnTo>
                    <a:pt x="75" y="41"/>
                  </a:lnTo>
                  <a:lnTo>
                    <a:pt x="74" y="33"/>
                  </a:lnTo>
                  <a:lnTo>
                    <a:pt x="72" y="31"/>
                  </a:lnTo>
                  <a:lnTo>
                    <a:pt x="66" y="30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7" y="31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37" y="17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61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6" y="15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61"/>
            <p:cNvSpPr>
              <a:spLocks/>
            </p:cNvSpPr>
            <p:nvPr/>
          </p:nvSpPr>
          <p:spPr bwMode="auto">
            <a:xfrm>
              <a:off x="5098" y="3967"/>
              <a:ext cx="31" cy="34"/>
            </a:xfrm>
            <a:custGeom>
              <a:avLst/>
              <a:gdLst>
                <a:gd name="T0" fmla="*/ 15 w 63"/>
                <a:gd name="T1" fmla="*/ 1 h 68"/>
                <a:gd name="T2" fmla="*/ 12 w 63"/>
                <a:gd name="T3" fmla="*/ 0 h 68"/>
                <a:gd name="T4" fmla="*/ 10 w 63"/>
                <a:gd name="T5" fmla="*/ 1 h 68"/>
                <a:gd name="T6" fmla="*/ 7 w 63"/>
                <a:gd name="T7" fmla="*/ 1 h 68"/>
                <a:gd name="T8" fmla="*/ 4 w 63"/>
                <a:gd name="T9" fmla="*/ 3 h 68"/>
                <a:gd name="T10" fmla="*/ 1 w 63"/>
                <a:gd name="T11" fmla="*/ 6 h 68"/>
                <a:gd name="T12" fmla="*/ 0 w 63"/>
                <a:gd name="T13" fmla="*/ 9 h 68"/>
                <a:gd name="T14" fmla="*/ 2 w 63"/>
                <a:gd name="T15" fmla="*/ 10 h 68"/>
                <a:gd name="T16" fmla="*/ 4 w 63"/>
                <a:gd name="T17" fmla="*/ 10 h 68"/>
                <a:gd name="T18" fmla="*/ 8 w 63"/>
                <a:gd name="T19" fmla="*/ 9 h 68"/>
                <a:gd name="T20" fmla="*/ 11 w 63"/>
                <a:gd name="T21" fmla="*/ 8 h 68"/>
                <a:gd name="T22" fmla="*/ 13 w 63"/>
                <a:gd name="T23" fmla="*/ 7 h 68"/>
                <a:gd name="T24" fmla="*/ 15 w 63"/>
                <a:gd name="T25" fmla="*/ 7 h 68"/>
                <a:gd name="T26" fmla="*/ 17 w 63"/>
                <a:gd name="T27" fmla="*/ 8 h 68"/>
                <a:gd name="T28" fmla="*/ 20 w 63"/>
                <a:gd name="T29" fmla="*/ 10 h 68"/>
                <a:gd name="T30" fmla="*/ 21 w 63"/>
                <a:gd name="T31" fmla="*/ 13 h 68"/>
                <a:gd name="T32" fmla="*/ 22 w 63"/>
                <a:gd name="T33" fmla="*/ 16 h 68"/>
                <a:gd name="T34" fmla="*/ 21 w 63"/>
                <a:gd name="T35" fmla="*/ 19 h 68"/>
                <a:gd name="T36" fmla="*/ 20 w 63"/>
                <a:gd name="T37" fmla="*/ 22 h 68"/>
                <a:gd name="T38" fmla="*/ 17 w 63"/>
                <a:gd name="T39" fmla="*/ 23 h 68"/>
                <a:gd name="T40" fmla="*/ 15 w 63"/>
                <a:gd name="T41" fmla="*/ 23 h 68"/>
                <a:gd name="T42" fmla="*/ 13 w 63"/>
                <a:gd name="T43" fmla="*/ 25 h 68"/>
                <a:gd name="T44" fmla="*/ 12 w 63"/>
                <a:gd name="T45" fmla="*/ 26 h 68"/>
                <a:gd name="T46" fmla="*/ 8 w 63"/>
                <a:gd name="T47" fmla="*/ 29 h 68"/>
                <a:gd name="T48" fmla="*/ 9 w 63"/>
                <a:gd name="T49" fmla="*/ 31 h 68"/>
                <a:gd name="T50" fmla="*/ 11 w 63"/>
                <a:gd name="T51" fmla="*/ 31 h 68"/>
                <a:gd name="T52" fmla="*/ 13 w 63"/>
                <a:gd name="T53" fmla="*/ 32 h 68"/>
                <a:gd name="T54" fmla="*/ 15 w 63"/>
                <a:gd name="T55" fmla="*/ 33 h 68"/>
                <a:gd name="T56" fmla="*/ 18 w 63"/>
                <a:gd name="T57" fmla="*/ 34 h 68"/>
                <a:gd name="T58" fmla="*/ 21 w 63"/>
                <a:gd name="T59" fmla="*/ 34 h 68"/>
                <a:gd name="T60" fmla="*/ 24 w 63"/>
                <a:gd name="T61" fmla="*/ 34 h 68"/>
                <a:gd name="T62" fmla="*/ 25 w 63"/>
                <a:gd name="T63" fmla="*/ 34 h 68"/>
                <a:gd name="T64" fmla="*/ 27 w 63"/>
                <a:gd name="T65" fmla="*/ 33 h 68"/>
                <a:gd name="T66" fmla="*/ 27 w 63"/>
                <a:gd name="T67" fmla="*/ 31 h 68"/>
                <a:gd name="T68" fmla="*/ 27 w 63"/>
                <a:gd name="T69" fmla="*/ 28 h 68"/>
                <a:gd name="T70" fmla="*/ 28 w 63"/>
                <a:gd name="T71" fmla="*/ 25 h 68"/>
                <a:gd name="T72" fmla="*/ 29 w 63"/>
                <a:gd name="T73" fmla="*/ 22 h 68"/>
                <a:gd name="T74" fmla="*/ 29 w 63"/>
                <a:gd name="T75" fmla="*/ 19 h 68"/>
                <a:gd name="T76" fmla="*/ 30 w 63"/>
                <a:gd name="T77" fmla="*/ 16 h 68"/>
                <a:gd name="T78" fmla="*/ 31 w 63"/>
                <a:gd name="T79" fmla="*/ 13 h 68"/>
                <a:gd name="T80" fmla="*/ 31 w 63"/>
                <a:gd name="T81" fmla="*/ 11 h 68"/>
                <a:gd name="T82" fmla="*/ 28 w 63"/>
                <a:gd name="T83" fmla="*/ 8 h 68"/>
                <a:gd name="T84" fmla="*/ 26 w 63"/>
                <a:gd name="T85" fmla="*/ 4 h 68"/>
                <a:gd name="T86" fmla="*/ 24 w 63"/>
                <a:gd name="T87" fmla="*/ 1 h 68"/>
                <a:gd name="T88" fmla="*/ 23 w 63"/>
                <a:gd name="T89" fmla="*/ 0 h 68"/>
                <a:gd name="T90" fmla="*/ 15 w 63"/>
                <a:gd name="T91" fmla="*/ 1 h 68"/>
                <a:gd name="T92" fmla="*/ 15 w 63"/>
                <a:gd name="T93" fmla="*/ 1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68"/>
                <a:gd name="T143" fmla="*/ 63 w 63"/>
                <a:gd name="T144" fmla="*/ 68 h 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68">
                  <a:moveTo>
                    <a:pt x="30" y="2"/>
                  </a:moveTo>
                  <a:lnTo>
                    <a:pt x="24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9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9" y="20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6" y="13"/>
                  </a:lnTo>
                  <a:lnTo>
                    <a:pt x="31" y="13"/>
                  </a:lnTo>
                  <a:lnTo>
                    <a:pt x="35" y="15"/>
                  </a:lnTo>
                  <a:lnTo>
                    <a:pt x="41" y="20"/>
                  </a:lnTo>
                  <a:lnTo>
                    <a:pt x="43" y="26"/>
                  </a:lnTo>
                  <a:lnTo>
                    <a:pt x="44" y="31"/>
                  </a:lnTo>
                  <a:lnTo>
                    <a:pt x="43" y="38"/>
                  </a:lnTo>
                  <a:lnTo>
                    <a:pt x="41" y="44"/>
                  </a:lnTo>
                  <a:lnTo>
                    <a:pt x="35" y="46"/>
                  </a:lnTo>
                  <a:lnTo>
                    <a:pt x="31" y="46"/>
                  </a:lnTo>
                  <a:lnTo>
                    <a:pt x="26" y="50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4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3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4" y="61"/>
                  </a:lnTo>
                  <a:lnTo>
                    <a:pt x="55" y="55"/>
                  </a:lnTo>
                  <a:lnTo>
                    <a:pt x="57" y="50"/>
                  </a:lnTo>
                  <a:lnTo>
                    <a:pt x="59" y="44"/>
                  </a:lnTo>
                  <a:lnTo>
                    <a:pt x="59" y="37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57" y="15"/>
                  </a:lnTo>
                  <a:lnTo>
                    <a:pt x="52" y="7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62"/>
            <p:cNvSpPr>
              <a:spLocks/>
            </p:cNvSpPr>
            <p:nvPr/>
          </p:nvSpPr>
          <p:spPr bwMode="auto">
            <a:xfrm>
              <a:off x="5144" y="3955"/>
              <a:ext cx="73" cy="45"/>
            </a:xfrm>
            <a:custGeom>
              <a:avLst/>
              <a:gdLst>
                <a:gd name="T0" fmla="*/ 1 w 146"/>
                <a:gd name="T1" fmla="*/ 7 h 90"/>
                <a:gd name="T2" fmla="*/ 7 w 146"/>
                <a:gd name="T3" fmla="*/ 10 h 90"/>
                <a:gd name="T4" fmla="*/ 13 w 146"/>
                <a:gd name="T5" fmla="*/ 10 h 90"/>
                <a:gd name="T6" fmla="*/ 18 w 146"/>
                <a:gd name="T7" fmla="*/ 11 h 90"/>
                <a:gd name="T8" fmla="*/ 16 w 146"/>
                <a:gd name="T9" fmla="*/ 16 h 90"/>
                <a:gd name="T10" fmla="*/ 12 w 146"/>
                <a:gd name="T11" fmla="*/ 21 h 90"/>
                <a:gd name="T12" fmla="*/ 10 w 146"/>
                <a:gd name="T13" fmla="*/ 27 h 90"/>
                <a:gd name="T14" fmla="*/ 6 w 146"/>
                <a:gd name="T15" fmla="*/ 32 h 90"/>
                <a:gd name="T16" fmla="*/ 4 w 146"/>
                <a:gd name="T17" fmla="*/ 37 h 90"/>
                <a:gd name="T18" fmla="*/ 2 w 146"/>
                <a:gd name="T19" fmla="*/ 43 h 90"/>
                <a:gd name="T20" fmla="*/ 7 w 146"/>
                <a:gd name="T21" fmla="*/ 45 h 90"/>
                <a:gd name="T22" fmla="*/ 12 w 146"/>
                <a:gd name="T23" fmla="*/ 45 h 90"/>
                <a:gd name="T24" fmla="*/ 14 w 146"/>
                <a:gd name="T25" fmla="*/ 41 h 90"/>
                <a:gd name="T26" fmla="*/ 16 w 146"/>
                <a:gd name="T27" fmla="*/ 35 h 90"/>
                <a:gd name="T28" fmla="*/ 18 w 146"/>
                <a:gd name="T29" fmla="*/ 30 h 90"/>
                <a:gd name="T30" fmla="*/ 19 w 146"/>
                <a:gd name="T31" fmla="*/ 25 h 90"/>
                <a:gd name="T32" fmla="*/ 21 w 146"/>
                <a:gd name="T33" fmla="*/ 20 h 90"/>
                <a:gd name="T34" fmla="*/ 23 w 146"/>
                <a:gd name="T35" fmla="*/ 16 h 90"/>
                <a:gd name="T36" fmla="*/ 31 w 146"/>
                <a:gd name="T37" fmla="*/ 17 h 90"/>
                <a:gd name="T38" fmla="*/ 22 w 146"/>
                <a:gd name="T39" fmla="*/ 29 h 90"/>
                <a:gd name="T40" fmla="*/ 22 w 146"/>
                <a:gd name="T41" fmla="*/ 32 h 90"/>
                <a:gd name="T42" fmla="*/ 24 w 146"/>
                <a:gd name="T43" fmla="*/ 34 h 90"/>
                <a:gd name="T44" fmla="*/ 28 w 146"/>
                <a:gd name="T45" fmla="*/ 33 h 90"/>
                <a:gd name="T46" fmla="*/ 33 w 146"/>
                <a:gd name="T47" fmla="*/ 31 h 90"/>
                <a:gd name="T48" fmla="*/ 37 w 146"/>
                <a:gd name="T49" fmla="*/ 28 h 90"/>
                <a:gd name="T50" fmla="*/ 71 w 146"/>
                <a:gd name="T51" fmla="*/ 25 h 90"/>
                <a:gd name="T52" fmla="*/ 73 w 146"/>
                <a:gd name="T53" fmla="*/ 21 h 90"/>
                <a:gd name="T54" fmla="*/ 73 w 146"/>
                <a:gd name="T55" fmla="*/ 17 h 90"/>
                <a:gd name="T56" fmla="*/ 68 w 146"/>
                <a:gd name="T57" fmla="*/ 17 h 90"/>
                <a:gd name="T58" fmla="*/ 59 w 146"/>
                <a:gd name="T59" fmla="*/ 18 h 90"/>
                <a:gd name="T60" fmla="*/ 52 w 146"/>
                <a:gd name="T61" fmla="*/ 18 h 90"/>
                <a:gd name="T62" fmla="*/ 47 w 146"/>
                <a:gd name="T63" fmla="*/ 18 h 90"/>
                <a:gd name="T64" fmla="*/ 40 w 146"/>
                <a:gd name="T65" fmla="*/ 18 h 90"/>
                <a:gd name="T66" fmla="*/ 36 w 146"/>
                <a:gd name="T67" fmla="*/ 17 h 90"/>
                <a:gd name="T68" fmla="*/ 37 w 146"/>
                <a:gd name="T69" fmla="*/ 13 h 90"/>
                <a:gd name="T70" fmla="*/ 36 w 146"/>
                <a:gd name="T71" fmla="*/ 10 h 90"/>
                <a:gd name="T72" fmla="*/ 33 w 146"/>
                <a:gd name="T73" fmla="*/ 8 h 90"/>
                <a:gd name="T74" fmla="*/ 26 w 146"/>
                <a:gd name="T75" fmla="*/ 7 h 90"/>
                <a:gd name="T76" fmla="*/ 20 w 146"/>
                <a:gd name="T77" fmla="*/ 7 h 90"/>
                <a:gd name="T78" fmla="*/ 14 w 146"/>
                <a:gd name="T79" fmla="*/ 7 h 90"/>
                <a:gd name="T80" fmla="*/ 12 w 146"/>
                <a:gd name="T81" fmla="*/ 8 h 90"/>
                <a:gd name="T82" fmla="*/ 12 w 146"/>
                <a:gd name="T83" fmla="*/ 5 h 90"/>
                <a:gd name="T84" fmla="*/ 9 w 146"/>
                <a:gd name="T85" fmla="*/ 0 h 90"/>
                <a:gd name="T86" fmla="*/ 3 w 146"/>
                <a:gd name="T87" fmla="*/ 2 h 90"/>
                <a:gd name="T88" fmla="*/ 0 w 146"/>
                <a:gd name="T89" fmla="*/ 6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90"/>
                <a:gd name="T137" fmla="*/ 146 w 146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90">
                  <a:moveTo>
                    <a:pt x="0" y="11"/>
                  </a:moveTo>
                  <a:lnTo>
                    <a:pt x="2" y="13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9"/>
                  </a:lnTo>
                  <a:lnTo>
                    <a:pt x="24" y="42"/>
                  </a:lnTo>
                  <a:lnTo>
                    <a:pt x="21" y="48"/>
                  </a:lnTo>
                  <a:lnTo>
                    <a:pt x="19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8" y="86"/>
                  </a:lnTo>
                  <a:lnTo>
                    <a:pt x="28" y="81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4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7" y="50"/>
                  </a:lnTo>
                  <a:lnTo>
                    <a:pt x="39" y="44"/>
                  </a:lnTo>
                  <a:lnTo>
                    <a:pt x="41" y="40"/>
                  </a:lnTo>
                  <a:lnTo>
                    <a:pt x="43" y="37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61" y="33"/>
                  </a:lnTo>
                  <a:lnTo>
                    <a:pt x="45" y="53"/>
                  </a:lnTo>
                  <a:lnTo>
                    <a:pt x="43" y="57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5" y="62"/>
                  </a:lnTo>
                  <a:lnTo>
                    <a:pt x="69" y="61"/>
                  </a:lnTo>
                  <a:lnTo>
                    <a:pt x="74" y="55"/>
                  </a:lnTo>
                  <a:lnTo>
                    <a:pt x="78" y="53"/>
                  </a:lnTo>
                  <a:lnTo>
                    <a:pt x="142" y="50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40" y="33"/>
                  </a:lnTo>
                  <a:lnTo>
                    <a:pt x="135" y="33"/>
                  </a:lnTo>
                  <a:lnTo>
                    <a:pt x="128" y="33"/>
                  </a:lnTo>
                  <a:lnTo>
                    <a:pt x="118" y="35"/>
                  </a:lnTo>
                  <a:lnTo>
                    <a:pt x="109" y="35"/>
                  </a:lnTo>
                  <a:lnTo>
                    <a:pt x="104" y="35"/>
                  </a:lnTo>
                  <a:lnTo>
                    <a:pt x="96" y="35"/>
                  </a:lnTo>
                  <a:lnTo>
                    <a:pt x="93" y="35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59" y="13"/>
                  </a:lnTo>
                  <a:lnTo>
                    <a:pt x="52" y="13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63"/>
            <p:cNvSpPr>
              <a:spLocks/>
            </p:cNvSpPr>
            <p:nvPr/>
          </p:nvSpPr>
          <p:spPr bwMode="auto">
            <a:xfrm>
              <a:off x="5240" y="3889"/>
              <a:ext cx="85" cy="29"/>
            </a:xfrm>
            <a:custGeom>
              <a:avLst/>
              <a:gdLst>
                <a:gd name="T0" fmla="*/ 51 w 170"/>
                <a:gd name="T1" fmla="*/ 16 h 59"/>
                <a:gd name="T2" fmla="*/ 44 w 170"/>
                <a:gd name="T3" fmla="*/ 15 h 59"/>
                <a:gd name="T4" fmla="*/ 41 w 170"/>
                <a:gd name="T5" fmla="*/ 14 h 59"/>
                <a:gd name="T6" fmla="*/ 35 w 170"/>
                <a:gd name="T7" fmla="*/ 8 h 59"/>
                <a:gd name="T8" fmla="*/ 31 w 170"/>
                <a:gd name="T9" fmla="*/ 9 h 59"/>
                <a:gd name="T10" fmla="*/ 30 w 170"/>
                <a:gd name="T11" fmla="*/ 7 h 59"/>
                <a:gd name="T12" fmla="*/ 30 w 170"/>
                <a:gd name="T13" fmla="*/ 2 h 59"/>
                <a:gd name="T14" fmla="*/ 27 w 170"/>
                <a:gd name="T15" fmla="*/ 0 h 59"/>
                <a:gd name="T16" fmla="*/ 25 w 170"/>
                <a:gd name="T17" fmla="*/ 0 h 59"/>
                <a:gd name="T18" fmla="*/ 20 w 170"/>
                <a:gd name="T19" fmla="*/ 2 h 59"/>
                <a:gd name="T20" fmla="*/ 11 w 170"/>
                <a:gd name="T21" fmla="*/ 5 h 59"/>
                <a:gd name="T22" fmla="*/ 4 w 170"/>
                <a:gd name="T23" fmla="*/ 10 h 59"/>
                <a:gd name="T24" fmla="*/ 0 w 170"/>
                <a:gd name="T25" fmla="*/ 14 h 59"/>
                <a:gd name="T26" fmla="*/ 3 w 170"/>
                <a:gd name="T27" fmla="*/ 16 h 59"/>
                <a:gd name="T28" fmla="*/ 9 w 170"/>
                <a:gd name="T29" fmla="*/ 17 h 59"/>
                <a:gd name="T30" fmla="*/ 13 w 170"/>
                <a:gd name="T31" fmla="*/ 17 h 59"/>
                <a:gd name="T32" fmla="*/ 20 w 170"/>
                <a:gd name="T33" fmla="*/ 18 h 59"/>
                <a:gd name="T34" fmla="*/ 26 w 170"/>
                <a:gd name="T35" fmla="*/ 17 h 59"/>
                <a:gd name="T36" fmla="*/ 29 w 170"/>
                <a:gd name="T37" fmla="*/ 15 h 59"/>
                <a:gd name="T38" fmla="*/ 34 w 170"/>
                <a:gd name="T39" fmla="*/ 13 h 59"/>
                <a:gd name="T40" fmla="*/ 35 w 170"/>
                <a:gd name="T41" fmla="*/ 14 h 59"/>
                <a:gd name="T42" fmla="*/ 39 w 170"/>
                <a:gd name="T43" fmla="*/ 20 h 59"/>
                <a:gd name="T44" fmla="*/ 41 w 170"/>
                <a:gd name="T45" fmla="*/ 23 h 59"/>
                <a:gd name="T46" fmla="*/ 45 w 170"/>
                <a:gd name="T47" fmla="*/ 26 h 59"/>
                <a:gd name="T48" fmla="*/ 52 w 170"/>
                <a:gd name="T49" fmla="*/ 27 h 59"/>
                <a:gd name="T50" fmla="*/ 57 w 170"/>
                <a:gd name="T51" fmla="*/ 29 h 59"/>
                <a:gd name="T52" fmla="*/ 59 w 170"/>
                <a:gd name="T53" fmla="*/ 27 h 59"/>
                <a:gd name="T54" fmla="*/ 58 w 170"/>
                <a:gd name="T55" fmla="*/ 21 h 59"/>
                <a:gd name="T56" fmla="*/ 67 w 170"/>
                <a:gd name="T57" fmla="*/ 15 h 59"/>
                <a:gd name="T58" fmla="*/ 67 w 170"/>
                <a:gd name="T59" fmla="*/ 19 h 59"/>
                <a:gd name="T60" fmla="*/ 70 w 170"/>
                <a:gd name="T61" fmla="*/ 25 h 59"/>
                <a:gd name="T62" fmla="*/ 75 w 170"/>
                <a:gd name="T63" fmla="*/ 26 h 59"/>
                <a:gd name="T64" fmla="*/ 81 w 170"/>
                <a:gd name="T65" fmla="*/ 26 h 59"/>
                <a:gd name="T66" fmla="*/ 84 w 170"/>
                <a:gd name="T67" fmla="*/ 25 h 59"/>
                <a:gd name="T68" fmla="*/ 85 w 170"/>
                <a:gd name="T69" fmla="*/ 24 h 59"/>
                <a:gd name="T70" fmla="*/ 79 w 170"/>
                <a:gd name="T71" fmla="*/ 18 h 59"/>
                <a:gd name="T72" fmla="*/ 73 w 170"/>
                <a:gd name="T73" fmla="*/ 12 h 59"/>
                <a:gd name="T74" fmla="*/ 70 w 170"/>
                <a:gd name="T75" fmla="*/ 6 h 59"/>
                <a:gd name="T76" fmla="*/ 67 w 170"/>
                <a:gd name="T77" fmla="*/ 5 h 59"/>
                <a:gd name="T78" fmla="*/ 61 w 170"/>
                <a:gd name="T79" fmla="*/ 12 h 59"/>
                <a:gd name="T80" fmla="*/ 61 w 170"/>
                <a:gd name="T81" fmla="*/ 16 h 59"/>
                <a:gd name="T82" fmla="*/ 53 w 170"/>
                <a:gd name="T83" fmla="*/ 17 h 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59"/>
                <a:gd name="T128" fmla="*/ 170 w 170"/>
                <a:gd name="T129" fmla="*/ 59 h 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59">
                  <a:moveTo>
                    <a:pt x="105" y="35"/>
                  </a:moveTo>
                  <a:lnTo>
                    <a:pt x="102" y="33"/>
                  </a:lnTo>
                  <a:lnTo>
                    <a:pt x="94" y="33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1" y="28"/>
                  </a:lnTo>
                  <a:lnTo>
                    <a:pt x="78" y="22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39" y="4"/>
                  </a:lnTo>
                  <a:lnTo>
                    <a:pt x="31" y="7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7" y="20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6" y="33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1"/>
                  </a:lnTo>
                  <a:lnTo>
                    <a:pt x="63" y="30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3"/>
                  </a:lnTo>
                  <a:lnTo>
                    <a:pt x="78" y="41"/>
                  </a:lnTo>
                  <a:lnTo>
                    <a:pt x="81" y="46"/>
                  </a:lnTo>
                  <a:lnTo>
                    <a:pt x="87" y="50"/>
                  </a:lnTo>
                  <a:lnTo>
                    <a:pt x="90" y="52"/>
                  </a:lnTo>
                  <a:lnTo>
                    <a:pt x="98" y="54"/>
                  </a:lnTo>
                  <a:lnTo>
                    <a:pt x="103" y="55"/>
                  </a:lnTo>
                  <a:lnTo>
                    <a:pt x="109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8" y="54"/>
                  </a:lnTo>
                  <a:lnTo>
                    <a:pt x="118" y="48"/>
                  </a:lnTo>
                  <a:lnTo>
                    <a:pt x="116" y="42"/>
                  </a:lnTo>
                  <a:lnTo>
                    <a:pt x="116" y="4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3" y="39"/>
                  </a:lnTo>
                  <a:lnTo>
                    <a:pt x="135" y="44"/>
                  </a:lnTo>
                  <a:lnTo>
                    <a:pt x="140" y="50"/>
                  </a:lnTo>
                  <a:lnTo>
                    <a:pt x="144" y="50"/>
                  </a:lnTo>
                  <a:lnTo>
                    <a:pt x="149" y="52"/>
                  </a:lnTo>
                  <a:lnTo>
                    <a:pt x="155" y="52"/>
                  </a:lnTo>
                  <a:lnTo>
                    <a:pt x="161" y="52"/>
                  </a:lnTo>
                  <a:lnTo>
                    <a:pt x="164" y="52"/>
                  </a:lnTo>
                  <a:lnTo>
                    <a:pt x="168" y="50"/>
                  </a:lnTo>
                  <a:lnTo>
                    <a:pt x="170" y="48"/>
                  </a:lnTo>
                  <a:lnTo>
                    <a:pt x="164" y="42"/>
                  </a:lnTo>
                  <a:lnTo>
                    <a:pt x="157" y="37"/>
                  </a:lnTo>
                  <a:lnTo>
                    <a:pt x="149" y="30"/>
                  </a:lnTo>
                  <a:lnTo>
                    <a:pt x="146" y="24"/>
                  </a:lnTo>
                  <a:lnTo>
                    <a:pt x="144" y="17"/>
                  </a:lnTo>
                  <a:lnTo>
                    <a:pt x="140" y="13"/>
                  </a:lnTo>
                  <a:lnTo>
                    <a:pt x="137" y="9"/>
                  </a:lnTo>
                  <a:lnTo>
                    <a:pt x="133" y="11"/>
                  </a:lnTo>
                  <a:lnTo>
                    <a:pt x="125" y="17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05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64"/>
            <p:cNvSpPr>
              <a:spLocks/>
            </p:cNvSpPr>
            <p:nvPr/>
          </p:nvSpPr>
          <p:spPr bwMode="auto">
            <a:xfrm>
              <a:off x="5270" y="3929"/>
              <a:ext cx="128" cy="49"/>
            </a:xfrm>
            <a:custGeom>
              <a:avLst/>
              <a:gdLst>
                <a:gd name="T0" fmla="*/ 16 w 256"/>
                <a:gd name="T1" fmla="*/ 32 h 98"/>
                <a:gd name="T2" fmla="*/ 9 w 256"/>
                <a:gd name="T3" fmla="*/ 34 h 98"/>
                <a:gd name="T4" fmla="*/ 0 w 256"/>
                <a:gd name="T5" fmla="*/ 36 h 98"/>
                <a:gd name="T6" fmla="*/ 9 w 256"/>
                <a:gd name="T7" fmla="*/ 44 h 98"/>
                <a:gd name="T8" fmla="*/ 15 w 256"/>
                <a:gd name="T9" fmla="*/ 46 h 98"/>
                <a:gd name="T10" fmla="*/ 22 w 256"/>
                <a:gd name="T11" fmla="*/ 38 h 98"/>
                <a:gd name="T12" fmla="*/ 28 w 256"/>
                <a:gd name="T13" fmla="*/ 29 h 98"/>
                <a:gd name="T14" fmla="*/ 36 w 256"/>
                <a:gd name="T15" fmla="*/ 24 h 98"/>
                <a:gd name="T16" fmla="*/ 37 w 256"/>
                <a:gd name="T17" fmla="*/ 31 h 98"/>
                <a:gd name="T18" fmla="*/ 37 w 256"/>
                <a:gd name="T19" fmla="*/ 38 h 98"/>
                <a:gd name="T20" fmla="*/ 43 w 256"/>
                <a:gd name="T21" fmla="*/ 47 h 98"/>
                <a:gd name="T22" fmla="*/ 47 w 256"/>
                <a:gd name="T23" fmla="*/ 48 h 98"/>
                <a:gd name="T24" fmla="*/ 51 w 256"/>
                <a:gd name="T25" fmla="*/ 44 h 98"/>
                <a:gd name="T26" fmla="*/ 45 w 256"/>
                <a:gd name="T27" fmla="*/ 33 h 98"/>
                <a:gd name="T28" fmla="*/ 45 w 256"/>
                <a:gd name="T29" fmla="*/ 23 h 98"/>
                <a:gd name="T30" fmla="*/ 46 w 256"/>
                <a:gd name="T31" fmla="*/ 21 h 98"/>
                <a:gd name="T32" fmla="*/ 57 w 256"/>
                <a:gd name="T33" fmla="*/ 22 h 98"/>
                <a:gd name="T34" fmla="*/ 66 w 256"/>
                <a:gd name="T35" fmla="*/ 16 h 98"/>
                <a:gd name="T36" fmla="*/ 74 w 256"/>
                <a:gd name="T37" fmla="*/ 14 h 98"/>
                <a:gd name="T38" fmla="*/ 75 w 256"/>
                <a:gd name="T39" fmla="*/ 21 h 98"/>
                <a:gd name="T40" fmla="*/ 80 w 256"/>
                <a:gd name="T41" fmla="*/ 21 h 98"/>
                <a:gd name="T42" fmla="*/ 87 w 256"/>
                <a:gd name="T43" fmla="*/ 21 h 98"/>
                <a:gd name="T44" fmla="*/ 90 w 256"/>
                <a:gd name="T45" fmla="*/ 22 h 98"/>
                <a:gd name="T46" fmla="*/ 92 w 256"/>
                <a:gd name="T47" fmla="*/ 28 h 98"/>
                <a:gd name="T48" fmla="*/ 86 w 256"/>
                <a:gd name="T49" fmla="*/ 34 h 98"/>
                <a:gd name="T50" fmla="*/ 81 w 256"/>
                <a:gd name="T51" fmla="*/ 36 h 98"/>
                <a:gd name="T52" fmla="*/ 77 w 256"/>
                <a:gd name="T53" fmla="*/ 40 h 98"/>
                <a:gd name="T54" fmla="*/ 85 w 256"/>
                <a:gd name="T55" fmla="*/ 44 h 98"/>
                <a:gd name="T56" fmla="*/ 94 w 256"/>
                <a:gd name="T57" fmla="*/ 34 h 98"/>
                <a:gd name="T58" fmla="*/ 99 w 256"/>
                <a:gd name="T59" fmla="*/ 34 h 98"/>
                <a:gd name="T60" fmla="*/ 111 w 256"/>
                <a:gd name="T61" fmla="*/ 35 h 98"/>
                <a:gd name="T62" fmla="*/ 120 w 256"/>
                <a:gd name="T63" fmla="*/ 37 h 98"/>
                <a:gd name="T64" fmla="*/ 128 w 256"/>
                <a:gd name="T65" fmla="*/ 28 h 98"/>
                <a:gd name="T66" fmla="*/ 124 w 256"/>
                <a:gd name="T67" fmla="*/ 26 h 98"/>
                <a:gd name="T68" fmla="*/ 117 w 256"/>
                <a:gd name="T69" fmla="*/ 26 h 98"/>
                <a:gd name="T70" fmla="*/ 106 w 256"/>
                <a:gd name="T71" fmla="*/ 27 h 98"/>
                <a:gd name="T72" fmla="*/ 104 w 256"/>
                <a:gd name="T73" fmla="*/ 26 h 98"/>
                <a:gd name="T74" fmla="*/ 104 w 256"/>
                <a:gd name="T75" fmla="*/ 21 h 98"/>
                <a:gd name="T76" fmla="*/ 97 w 256"/>
                <a:gd name="T77" fmla="*/ 18 h 98"/>
                <a:gd name="T78" fmla="*/ 89 w 256"/>
                <a:gd name="T79" fmla="*/ 17 h 98"/>
                <a:gd name="T80" fmla="*/ 90 w 256"/>
                <a:gd name="T81" fmla="*/ 9 h 98"/>
                <a:gd name="T82" fmla="*/ 90 w 256"/>
                <a:gd name="T83" fmla="*/ 3 h 98"/>
                <a:gd name="T84" fmla="*/ 81 w 256"/>
                <a:gd name="T85" fmla="*/ 0 h 98"/>
                <a:gd name="T86" fmla="*/ 72 w 256"/>
                <a:gd name="T87" fmla="*/ 9 h 98"/>
                <a:gd name="T88" fmla="*/ 69 w 256"/>
                <a:gd name="T89" fmla="*/ 10 h 98"/>
                <a:gd name="T90" fmla="*/ 60 w 256"/>
                <a:gd name="T91" fmla="*/ 9 h 98"/>
                <a:gd name="T92" fmla="*/ 53 w 256"/>
                <a:gd name="T93" fmla="*/ 9 h 98"/>
                <a:gd name="T94" fmla="*/ 45 w 256"/>
                <a:gd name="T95" fmla="*/ 12 h 98"/>
                <a:gd name="T96" fmla="*/ 41 w 256"/>
                <a:gd name="T97" fmla="*/ 18 h 98"/>
                <a:gd name="T98" fmla="*/ 33 w 256"/>
                <a:gd name="T99" fmla="*/ 14 h 98"/>
                <a:gd name="T100" fmla="*/ 26 w 256"/>
                <a:gd name="T101" fmla="*/ 19 h 98"/>
                <a:gd name="T102" fmla="*/ 20 w 256"/>
                <a:gd name="T103" fmla="*/ 26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6"/>
                <a:gd name="T157" fmla="*/ 0 h 98"/>
                <a:gd name="T158" fmla="*/ 256 w 256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6" h="98">
                  <a:moveTo>
                    <a:pt x="37" y="56"/>
                  </a:moveTo>
                  <a:lnTo>
                    <a:pt x="33" y="59"/>
                  </a:lnTo>
                  <a:lnTo>
                    <a:pt x="31" y="63"/>
                  </a:lnTo>
                  <a:lnTo>
                    <a:pt x="28" y="67"/>
                  </a:lnTo>
                  <a:lnTo>
                    <a:pt x="24" y="68"/>
                  </a:lnTo>
                  <a:lnTo>
                    <a:pt x="17" y="67"/>
                  </a:lnTo>
                  <a:lnTo>
                    <a:pt x="9" y="65"/>
                  </a:lnTo>
                  <a:lnTo>
                    <a:pt x="4" y="67"/>
                  </a:lnTo>
                  <a:lnTo>
                    <a:pt x="0" y="72"/>
                  </a:lnTo>
                  <a:lnTo>
                    <a:pt x="4" y="78"/>
                  </a:lnTo>
                  <a:lnTo>
                    <a:pt x="11" y="85"/>
                  </a:lnTo>
                  <a:lnTo>
                    <a:pt x="17" y="87"/>
                  </a:lnTo>
                  <a:lnTo>
                    <a:pt x="20" y="91"/>
                  </a:lnTo>
                  <a:lnTo>
                    <a:pt x="26" y="91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41" y="83"/>
                  </a:lnTo>
                  <a:lnTo>
                    <a:pt x="44" y="76"/>
                  </a:lnTo>
                  <a:lnTo>
                    <a:pt x="46" y="70"/>
                  </a:lnTo>
                  <a:lnTo>
                    <a:pt x="50" y="63"/>
                  </a:lnTo>
                  <a:lnTo>
                    <a:pt x="55" y="57"/>
                  </a:lnTo>
                  <a:lnTo>
                    <a:pt x="65" y="50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4" y="61"/>
                  </a:lnTo>
                  <a:lnTo>
                    <a:pt x="74" y="65"/>
                  </a:lnTo>
                  <a:lnTo>
                    <a:pt x="74" y="70"/>
                  </a:lnTo>
                  <a:lnTo>
                    <a:pt x="74" y="76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85" y="94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2" y="91"/>
                  </a:lnTo>
                  <a:lnTo>
                    <a:pt x="102" y="87"/>
                  </a:lnTo>
                  <a:lnTo>
                    <a:pt x="98" y="81"/>
                  </a:lnTo>
                  <a:lnTo>
                    <a:pt x="92" y="74"/>
                  </a:lnTo>
                  <a:lnTo>
                    <a:pt x="89" y="65"/>
                  </a:lnTo>
                  <a:lnTo>
                    <a:pt x="87" y="59"/>
                  </a:lnTo>
                  <a:lnTo>
                    <a:pt x="87" y="52"/>
                  </a:lnTo>
                  <a:lnTo>
                    <a:pt x="89" y="46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100" y="43"/>
                  </a:lnTo>
                  <a:lnTo>
                    <a:pt x="109" y="44"/>
                  </a:lnTo>
                  <a:lnTo>
                    <a:pt x="114" y="44"/>
                  </a:lnTo>
                  <a:lnTo>
                    <a:pt x="118" y="41"/>
                  </a:lnTo>
                  <a:lnTo>
                    <a:pt x="125" y="35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49" y="26"/>
                  </a:lnTo>
                  <a:lnTo>
                    <a:pt x="148" y="28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9" y="41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9" y="41"/>
                  </a:lnTo>
                  <a:lnTo>
                    <a:pt x="164" y="41"/>
                  </a:lnTo>
                  <a:lnTo>
                    <a:pt x="168" y="41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3"/>
                  </a:lnTo>
                  <a:lnTo>
                    <a:pt x="183" y="46"/>
                  </a:lnTo>
                  <a:lnTo>
                    <a:pt x="185" y="50"/>
                  </a:lnTo>
                  <a:lnTo>
                    <a:pt x="183" y="56"/>
                  </a:lnTo>
                  <a:lnTo>
                    <a:pt x="177" y="59"/>
                  </a:lnTo>
                  <a:lnTo>
                    <a:pt x="175" y="65"/>
                  </a:lnTo>
                  <a:lnTo>
                    <a:pt x="172" y="68"/>
                  </a:lnTo>
                  <a:lnTo>
                    <a:pt x="172" y="72"/>
                  </a:lnTo>
                  <a:lnTo>
                    <a:pt x="168" y="70"/>
                  </a:lnTo>
                  <a:lnTo>
                    <a:pt x="161" y="72"/>
                  </a:lnTo>
                  <a:lnTo>
                    <a:pt x="153" y="72"/>
                  </a:lnTo>
                  <a:lnTo>
                    <a:pt x="151" y="78"/>
                  </a:lnTo>
                  <a:lnTo>
                    <a:pt x="153" y="79"/>
                  </a:lnTo>
                  <a:lnTo>
                    <a:pt x="159" y="85"/>
                  </a:lnTo>
                  <a:lnTo>
                    <a:pt x="164" y="87"/>
                  </a:lnTo>
                  <a:lnTo>
                    <a:pt x="170" y="87"/>
                  </a:lnTo>
                  <a:lnTo>
                    <a:pt x="177" y="81"/>
                  </a:lnTo>
                  <a:lnTo>
                    <a:pt x="185" y="76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7" y="68"/>
                  </a:lnTo>
                  <a:lnTo>
                    <a:pt x="203" y="68"/>
                  </a:lnTo>
                  <a:lnTo>
                    <a:pt x="212" y="70"/>
                  </a:lnTo>
                  <a:lnTo>
                    <a:pt x="221" y="70"/>
                  </a:lnTo>
                  <a:lnTo>
                    <a:pt x="229" y="72"/>
                  </a:lnTo>
                  <a:lnTo>
                    <a:pt x="236" y="72"/>
                  </a:lnTo>
                  <a:lnTo>
                    <a:pt x="240" y="74"/>
                  </a:lnTo>
                  <a:lnTo>
                    <a:pt x="247" y="68"/>
                  </a:lnTo>
                  <a:lnTo>
                    <a:pt x="255" y="63"/>
                  </a:lnTo>
                  <a:lnTo>
                    <a:pt x="256" y="56"/>
                  </a:lnTo>
                  <a:lnTo>
                    <a:pt x="256" y="52"/>
                  </a:lnTo>
                  <a:lnTo>
                    <a:pt x="253" y="52"/>
                  </a:lnTo>
                  <a:lnTo>
                    <a:pt x="247" y="52"/>
                  </a:lnTo>
                  <a:lnTo>
                    <a:pt x="242" y="52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1" y="52"/>
                  </a:lnTo>
                  <a:lnTo>
                    <a:pt x="221" y="52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7" y="56"/>
                  </a:lnTo>
                  <a:lnTo>
                    <a:pt x="207" y="52"/>
                  </a:lnTo>
                  <a:lnTo>
                    <a:pt x="207" y="50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4" y="35"/>
                  </a:lnTo>
                  <a:lnTo>
                    <a:pt x="188" y="35"/>
                  </a:lnTo>
                  <a:lnTo>
                    <a:pt x="181" y="33"/>
                  </a:lnTo>
                  <a:lnTo>
                    <a:pt x="177" y="33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3" y="15"/>
                  </a:lnTo>
                  <a:lnTo>
                    <a:pt x="183" y="11"/>
                  </a:lnTo>
                  <a:lnTo>
                    <a:pt x="179" y="6"/>
                  </a:lnTo>
                  <a:lnTo>
                    <a:pt x="173" y="2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6"/>
                  </a:lnTo>
                  <a:lnTo>
                    <a:pt x="149" y="13"/>
                  </a:lnTo>
                  <a:lnTo>
                    <a:pt x="144" y="17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37" y="19"/>
                  </a:lnTo>
                  <a:lnTo>
                    <a:pt x="131" y="19"/>
                  </a:lnTo>
                  <a:lnTo>
                    <a:pt x="127" y="19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7"/>
                  </a:lnTo>
                  <a:lnTo>
                    <a:pt x="100" y="19"/>
                  </a:lnTo>
                  <a:lnTo>
                    <a:pt x="96" y="20"/>
                  </a:lnTo>
                  <a:lnTo>
                    <a:pt x="90" y="24"/>
                  </a:lnTo>
                  <a:lnTo>
                    <a:pt x="89" y="26"/>
                  </a:lnTo>
                  <a:lnTo>
                    <a:pt x="83" y="32"/>
                  </a:lnTo>
                  <a:lnTo>
                    <a:pt x="81" y="35"/>
                  </a:lnTo>
                  <a:lnTo>
                    <a:pt x="79" y="33"/>
                  </a:lnTo>
                  <a:lnTo>
                    <a:pt x="74" y="30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4"/>
                  </a:lnTo>
                  <a:lnTo>
                    <a:pt x="39" y="52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65"/>
            <p:cNvSpPr>
              <a:spLocks/>
            </p:cNvSpPr>
            <p:nvPr/>
          </p:nvSpPr>
          <p:spPr bwMode="auto">
            <a:xfrm>
              <a:off x="5127" y="3433"/>
              <a:ext cx="98" cy="55"/>
            </a:xfrm>
            <a:custGeom>
              <a:avLst/>
              <a:gdLst>
                <a:gd name="T0" fmla="*/ 0 w 198"/>
                <a:gd name="T1" fmla="*/ 9 h 109"/>
                <a:gd name="T2" fmla="*/ 67 w 198"/>
                <a:gd name="T3" fmla="*/ 23 h 109"/>
                <a:gd name="T4" fmla="*/ 58 w 198"/>
                <a:gd name="T5" fmla="*/ 51 h 109"/>
                <a:gd name="T6" fmla="*/ 65 w 198"/>
                <a:gd name="T7" fmla="*/ 55 h 109"/>
                <a:gd name="T8" fmla="*/ 77 w 198"/>
                <a:gd name="T9" fmla="*/ 23 h 109"/>
                <a:gd name="T10" fmla="*/ 98 w 198"/>
                <a:gd name="T11" fmla="*/ 28 h 109"/>
                <a:gd name="T12" fmla="*/ 97 w 198"/>
                <a:gd name="T13" fmla="*/ 27 h 109"/>
                <a:gd name="T14" fmla="*/ 96 w 198"/>
                <a:gd name="T15" fmla="*/ 25 h 109"/>
                <a:gd name="T16" fmla="*/ 94 w 198"/>
                <a:gd name="T17" fmla="*/ 23 h 109"/>
                <a:gd name="T18" fmla="*/ 93 w 198"/>
                <a:gd name="T19" fmla="*/ 21 h 109"/>
                <a:gd name="T20" fmla="*/ 89 w 198"/>
                <a:gd name="T21" fmla="*/ 17 h 109"/>
                <a:gd name="T22" fmla="*/ 85 w 198"/>
                <a:gd name="T23" fmla="*/ 15 h 109"/>
                <a:gd name="T24" fmla="*/ 83 w 198"/>
                <a:gd name="T25" fmla="*/ 13 h 109"/>
                <a:gd name="T26" fmla="*/ 81 w 198"/>
                <a:gd name="T27" fmla="*/ 13 h 109"/>
                <a:gd name="T28" fmla="*/ 78 w 198"/>
                <a:gd name="T29" fmla="*/ 12 h 109"/>
                <a:gd name="T30" fmla="*/ 76 w 198"/>
                <a:gd name="T31" fmla="*/ 12 h 109"/>
                <a:gd name="T32" fmla="*/ 72 w 198"/>
                <a:gd name="T33" fmla="*/ 11 h 109"/>
                <a:gd name="T34" fmla="*/ 69 w 198"/>
                <a:gd name="T35" fmla="*/ 11 h 109"/>
                <a:gd name="T36" fmla="*/ 66 w 198"/>
                <a:gd name="T37" fmla="*/ 11 h 109"/>
                <a:gd name="T38" fmla="*/ 64 w 198"/>
                <a:gd name="T39" fmla="*/ 11 h 109"/>
                <a:gd name="T40" fmla="*/ 61 w 198"/>
                <a:gd name="T41" fmla="*/ 10 h 109"/>
                <a:gd name="T42" fmla="*/ 59 w 198"/>
                <a:gd name="T43" fmla="*/ 10 h 109"/>
                <a:gd name="T44" fmla="*/ 57 w 198"/>
                <a:gd name="T45" fmla="*/ 9 h 109"/>
                <a:gd name="T46" fmla="*/ 54 w 198"/>
                <a:gd name="T47" fmla="*/ 9 h 109"/>
                <a:gd name="T48" fmla="*/ 51 w 198"/>
                <a:gd name="T49" fmla="*/ 9 h 109"/>
                <a:gd name="T50" fmla="*/ 49 w 198"/>
                <a:gd name="T51" fmla="*/ 8 h 109"/>
                <a:gd name="T52" fmla="*/ 46 w 198"/>
                <a:gd name="T53" fmla="*/ 7 h 109"/>
                <a:gd name="T54" fmla="*/ 43 w 198"/>
                <a:gd name="T55" fmla="*/ 7 h 109"/>
                <a:gd name="T56" fmla="*/ 40 w 198"/>
                <a:gd name="T57" fmla="*/ 6 h 109"/>
                <a:gd name="T58" fmla="*/ 38 w 198"/>
                <a:gd name="T59" fmla="*/ 6 h 109"/>
                <a:gd name="T60" fmla="*/ 35 w 198"/>
                <a:gd name="T61" fmla="*/ 5 h 109"/>
                <a:gd name="T62" fmla="*/ 32 w 198"/>
                <a:gd name="T63" fmla="*/ 5 h 109"/>
                <a:gd name="T64" fmla="*/ 30 w 198"/>
                <a:gd name="T65" fmla="*/ 4 h 109"/>
                <a:gd name="T66" fmla="*/ 28 w 198"/>
                <a:gd name="T67" fmla="*/ 4 h 109"/>
                <a:gd name="T68" fmla="*/ 23 w 198"/>
                <a:gd name="T69" fmla="*/ 3 h 109"/>
                <a:gd name="T70" fmla="*/ 19 w 198"/>
                <a:gd name="T71" fmla="*/ 2 h 109"/>
                <a:gd name="T72" fmla="*/ 16 w 198"/>
                <a:gd name="T73" fmla="*/ 1 h 109"/>
                <a:gd name="T74" fmla="*/ 13 w 198"/>
                <a:gd name="T75" fmla="*/ 0 h 109"/>
                <a:gd name="T76" fmla="*/ 12 w 198"/>
                <a:gd name="T77" fmla="*/ 0 h 109"/>
                <a:gd name="T78" fmla="*/ 11 w 198"/>
                <a:gd name="T79" fmla="*/ 0 h 109"/>
                <a:gd name="T80" fmla="*/ 0 w 198"/>
                <a:gd name="T81" fmla="*/ 9 h 109"/>
                <a:gd name="T82" fmla="*/ 0 w 198"/>
                <a:gd name="T83" fmla="*/ 9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09"/>
                <a:gd name="T128" fmla="*/ 198 w 198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09">
                  <a:moveTo>
                    <a:pt x="0" y="17"/>
                  </a:moveTo>
                  <a:lnTo>
                    <a:pt x="135" y="45"/>
                  </a:lnTo>
                  <a:lnTo>
                    <a:pt x="118" y="102"/>
                  </a:lnTo>
                  <a:lnTo>
                    <a:pt x="131" y="109"/>
                  </a:lnTo>
                  <a:lnTo>
                    <a:pt x="155" y="46"/>
                  </a:lnTo>
                  <a:lnTo>
                    <a:pt x="198" y="56"/>
                  </a:lnTo>
                  <a:lnTo>
                    <a:pt x="196" y="54"/>
                  </a:lnTo>
                  <a:lnTo>
                    <a:pt x="194" y="50"/>
                  </a:lnTo>
                  <a:lnTo>
                    <a:pt x="190" y="45"/>
                  </a:lnTo>
                  <a:lnTo>
                    <a:pt x="187" y="41"/>
                  </a:lnTo>
                  <a:lnTo>
                    <a:pt x="179" y="33"/>
                  </a:lnTo>
                  <a:lnTo>
                    <a:pt x="172" y="30"/>
                  </a:lnTo>
                  <a:lnTo>
                    <a:pt x="168" y="26"/>
                  </a:lnTo>
                  <a:lnTo>
                    <a:pt x="163" y="26"/>
                  </a:lnTo>
                  <a:lnTo>
                    <a:pt x="157" y="24"/>
                  </a:lnTo>
                  <a:lnTo>
                    <a:pt x="153" y="24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4" y="19"/>
                  </a:lnTo>
                  <a:lnTo>
                    <a:pt x="120" y="19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4" y="17"/>
                  </a:lnTo>
                  <a:lnTo>
                    <a:pt x="98" y="15"/>
                  </a:lnTo>
                  <a:lnTo>
                    <a:pt x="92" y="13"/>
                  </a:lnTo>
                  <a:lnTo>
                    <a:pt x="87" y="13"/>
                  </a:lnTo>
                  <a:lnTo>
                    <a:pt x="81" y="11"/>
                  </a:lnTo>
                  <a:lnTo>
                    <a:pt x="76" y="11"/>
                  </a:lnTo>
                  <a:lnTo>
                    <a:pt x="70" y="10"/>
                  </a:lnTo>
                  <a:lnTo>
                    <a:pt x="65" y="10"/>
                  </a:lnTo>
                  <a:lnTo>
                    <a:pt x="61" y="8"/>
                  </a:lnTo>
                  <a:lnTo>
                    <a:pt x="56" y="8"/>
                  </a:lnTo>
                  <a:lnTo>
                    <a:pt x="46" y="6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66"/>
            <p:cNvSpPr>
              <a:spLocks/>
            </p:cNvSpPr>
            <p:nvPr/>
          </p:nvSpPr>
          <p:spPr bwMode="auto">
            <a:xfrm>
              <a:off x="4311" y="3918"/>
              <a:ext cx="282" cy="194"/>
            </a:xfrm>
            <a:custGeom>
              <a:avLst/>
              <a:gdLst>
                <a:gd name="T0" fmla="*/ 0 w 565"/>
                <a:gd name="T1" fmla="*/ 89 h 387"/>
                <a:gd name="T2" fmla="*/ 184 w 565"/>
                <a:gd name="T3" fmla="*/ 0 h 387"/>
                <a:gd name="T4" fmla="*/ 282 w 565"/>
                <a:gd name="T5" fmla="*/ 47 h 387"/>
                <a:gd name="T6" fmla="*/ 138 w 565"/>
                <a:gd name="T7" fmla="*/ 194 h 387"/>
                <a:gd name="T8" fmla="*/ 0 w 565"/>
                <a:gd name="T9" fmla="*/ 89 h 387"/>
                <a:gd name="T10" fmla="*/ 0 w 565"/>
                <a:gd name="T11" fmla="*/ 89 h 3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5"/>
                <a:gd name="T19" fmla="*/ 0 h 387"/>
                <a:gd name="T20" fmla="*/ 565 w 565"/>
                <a:gd name="T21" fmla="*/ 387 h 3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5" h="387">
                  <a:moveTo>
                    <a:pt x="0" y="177"/>
                  </a:moveTo>
                  <a:lnTo>
                    <a:pt x="369" y="0"/>
                  </a:lnTo>
                  <a:lnTo>
                    <a:pt x="565" y="94"/>
                  </a:lnTo>
                  <a:lnTo>
                    <a:pt x="277" y="38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67"/>
            <p:cNvSpPr>
              <a:spLocks/>
            </p:cNvSpPr>
            <p:nvPr/>
          </p:nvSpPr>
          <p:spPr bwMode="auto">
            <a:xfrm>
              <a:off x="4307" y="4010"/>
              <a:ext cx="148" cy="121"/>
            </a:xfrm>
            <a:custGeom>
              <a:avLst/>
              <a:gdLst>
                <a:gd name="T0" fmla="*/ 0 w 297"/>
                <a:gd name="T1" fmla="*/ 50 h 242"/>
                <a:gd name="T2" fmla="*/ 0 w 297"/>
                <a:gd name="T3" fmla="*/ 0 h 242"/>
                <a:gd name="T4" fmla="*/ 148 w 297"/>
                <a:gd name="T5" fmla="*/ 81 h 242"/>
                <a:gd name="T6" fmla="*/ 147 w 297"/>
                <a:gd name="T7" fmla="*/ 121 h 242"/>
                <a:gd name="T8" fmla="*/ 0 w 297"/>
                <a:gd name="T9" fmla="*/ 50 h 242"/>
                <a:gd name="T10" fmla="*/ 0 w 297"/>
                <a:gd name="T11" fmla="*/ 50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42"/>
                <a:gd name="T20" fmla="*/ 297 w 297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42">
                  <a:moveTo>
                    <a:pt x="0" y="100"/>
                  </a:moveTo>
                  <a:lnTo>
                    <a:pt x="0" y="0"/>
                  </a:lnTo>
                  <a:lnTo>
                    <a:pt x="297" y="161"/>
                  </a:lnTo>
                  <a:lnTo>
                    <a:pt x="295" y="24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A6B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68"/>
            <p:cNvSpPr>
              <a:spLocks/>
            </p:cNvSpPr>
            <p:nvPr/>
          </p:nvSpPr>
          <p:spPr bwMode="auto">
            <a:xfrm>
              <a:off x="4458" y="3972"/>
              <a:ext cx="134" cy="160"/>
            </a:xfrm>
            <a:custGeom>
              <a:avLst/>
              <a:gdLst>
                <a:gd name="T0" fmla="*/ 0 w 268"/>
                <a:gd name="T1" fmla="*/ 114 h 319"/>
                <a:gd name="T2" fmla="*/ 134 w 268"/>
                <a:gd name="T3" fmla="*/ 0 h 319"/>
                <a:gd name="T4" fmla="*/ 134 w 268"/>
                <a:gd name="T5" fmla="*/ 40 h 319"/>
                <a:gd name="T6" fmla="*/ 0 w 268"/>
                <a:gd name="T7" fmla="*/ 160 h 319"/>
                <a:gd name="T8" fmla="*/ 0 w 268"/>
                <a:gd name="T9" fmla="*/ 114 h 319"/>
                <a:gd name="T10" fmla="*/ 0 w 268"/>
                <a:gd name="T11" fmla="*/ 114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319"/>
                <a:gd name="T20" fmla="*/ 268 w 268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319">
                  <a:moveTo>
                    <a:pt x="0" y="228"/>
                  </a:moveTo>
                  <a:lnTo>
                    <a:pt x="268" y="0"/>
                  </a:lnTo>
                  <a:lnTo>
                    <a:pt x="268" y="79"/>
                  </a:lnTo>
                  <a:lnTo>
                    <a:pt x="0" y="31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9"/>
            <p:cNvSpPr>
              <a:spLocks/>
            </p:cNvSpPr>
            <p:nvPr/>
          </p:nvSpPr>
          <p:spPr bwMode="auto">
            <a:xfrm>
              <a:off x="4342" y="3991"/>
              <a:ext cx="130" cy="79"/>
            </a:xfrm>
            <a:custGeom>
              <a:avLst/>
              <a:gdLst>
                <a:gd name="T0" fmla="*/ 0 w 260"/>
                <a:gd name="T1" fmla="*/ 14 h 158"/>
                <a:gd name="T2" fmla="*/ 107 w 260"/>
                <a:gd name="T3" fmla="*/ 79 h 158"/>
                <a:gd name="T4" fmla="*/ 130 w 260"/>
                <a:gd name="T5" fmla="*/ 56 h 158"/>
                <a:gd name="T6" fmla="*/ 34 w 260"/>
                <a:gd name="T7" fmla="*/ 0 h 158"/>
                <a:gd name="T8" fmla="*/ 0 w 260"/>
                <a:gd name="T9" fmla="*/ 14 h 158"/>
                <a:gd name="T10" fmla="*/ 0 w 260"/>
                <a:gd name="T11" fmla="*/ 14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158"/>
                <a:gd name="T20" fmla="*/ 260 w 260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158">
                  <a:moveTo>
                    <a:pt x="0" y="27"/>
                  </a:moveTo>
                  <a:lnTo>
                    <a:pt x="214" y="158"/>
                  </a:lnTo>
                  <a:lnTo>
                    <a:pt x="260" y="112"/>
                  </a:lnTo>
                  <a:lnTo>
                    <a:pt x="6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70"/>
            <p:cNvSpPr>
              <a:spLocks/>
            </p:cNvSpPr>
            <p:nvPr/>
          </p:nvSpPr>
          <p:spPr bwMode="auto">
            <a:xfrm>
              <a:off x="4418" y="3934"/>
              <a:ext cx="143" cy="92"/>
            </a:xfrm>
            <a:custGeom>
              <a:avLst/>
              <a:gdLst>
                <a:gd name="T0" fmla="*/ 0 w 288"/>
                <a:gd name="T1" fmla="*/ 41 h 185"/>
                <a:gd name="T2" fmla="*/ 72 w 288"/>
                <a:gd name="T3" fmla="*/ 92 h 185"/>
                <a:gd name="T4" fmla="*/ 143 w 288"/>
                <a:gd name="T5" fmla="*/ 34 h 185"/>
                <a:gd name="T6" fmla="*/ 73 w 288"/>
                <a:gd name="T7" fmla="*/ 0 h 185"/>
                <a:gd name="T8" fmla="*/ 0 w 288"/>
                <a:gd name="T9" fmla="*/ 41 h 185"/>
                <a:gd name="T10" fmla="*/ 0 w 288"/>
                <a:gd name="T11" fmla="*/ 41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185"/>
                <a:gd name="T20" fmla="*/ 288 w 28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185">
                  <a:moveTo>
                    <a:pt x="0" y="83"/>
                  </a:moveTo>
                  <a:lnTo>
                    <a:pt x="144" y="185"/>
                  </a:lnTo>
                  <a:lnTo>
                    <a:pt x="288" y="69"/>
                  </a:lnTo>
                  <a:lnTo>
                    <a:pt x="148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C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71"/>
            <p:cNvSpPr>
              <a:spLocks/>
            </p:cNvSpPr>
            <p:nvPr/>
          </p:nvSpPr>
          <p:spPr bwMode="auto">
            <a:xfrm>
              <a:off x="4451" y="3960"/>
              <a:ext cx="148" cy="177"/>
            </a:xfrm>
            <a:custGeom>
              <a:avLst/>
              <a:gdLst>
                <a:gd name="T0" fmla="*/ 0 w 297"/>
                <a:gd name="T1" fmla="*/ 126 h 356"/>
                <a:gd name="T2" fmla="*/ 1 w 297"/>
                <a:gd name="T3" fmla="*/ 125 h 356"/>
                <a:gd name="T4" fmla="*/ 6 w 297"/>
                <a:gd name="T5" fmla="*/ 121 h 356"/>
                <a:gd name="T6" fmla="*/ 13 w 297"/>
                <a:gd name="T7" fmla="*/ 114 h 356"/>
                <a:gd name="T8" fmla="*/ 17 w 297"/>
                <a:gd name="T9" fmla="*/ 110 h 356"/>
                <a:gd name="T10" fmla="*/ 23 w 297"/>
                <a:gd name="T11" fmla="*/ 106 h 356"/>
                <a:gd name="T12" fmla="*/ 27 w 297"/>
                <a:gd name="T13" fmla="*/ 101 h 356"/>
                <a:gd name="T14" fmla="*/ 34 w 297"/>
                <a:gd name="T15" fmla="*/ 96 h 356"/>
                <a:gd name="T16" fmla="*/ 39 w 297"/>
                <a:gd name="T17" fmla="*/ 91 h 356"/>
                <a:gd name="T18" fmla="*/ 46 w 297"/>
                <a:gd name="T19" fmla="*/ 85 h 356"/>
                <a:gd name="T20" fmla="*/ 51 w 297"/>
                <a:gd name="T21" fmla="*/ 80 h 356"/>
                <a:gd name="T22" fmla="*/ 59 w 297"/>
                <a:gd name="T23" fmla="*/ 74 h 356"/>
                <a:gd name="T24" fmla="*/ 65 w 297"/>
                <a:gd name="T25" fmla="*/ 68 h 356"/>
                <a:gd name="T26" fmla="*/ 72 w 297"/>
                <a:gd name="T27" fmla="*/ 62 h 356"/>
                <a:gd name="T28" fmla="*/ 79 w 297"/>
                <a:gd name="T29" fmla="*/ 56 h 356"/>
                <a:gd name="T30" fmla="*/ 85 w 297"/>
                <a:gd name="T31" fmla="*/ 50 h 356"/>
                <a:gd name="T32" fmla="*/ 92 w 297"/>
                <a:gd name="T33" fmla="*/ 44 h 356"/>
                <a:gd name="T34" fmla="*/ 99 w 297"/>
                <a:gd name="T35" fmla="*/ 38 h 356"/>
                <a:gd name="T36" fmla="*/ 105 w 297"/>
                <a:gd name="T37" fmla="*/ 33 h 356"/>
                <a:gd name="T38" fmla="*/ 111 w 297"/>
                <a:gd name="T39" fmla="*/ 28 h 356"/>
                <a:gd name="T40" fmla="*/ 117 w 297"/>
                <a:gd name="T41" fmla="*/ 23 h 356"/>
                <a:gd name="T42" fmla="*/ 123 w 297"/>
                <a:gd name="T43" fmla="*/ 19 h 356"/>
                <a:gd name="T44" fmla="*/ 128 w 297"/>
                <a:gd name="T45" fmla="*/ 15 h 356"/>
                <a:gd name="T46" fmla="*/ 132 w 297"/>
                <a:gd name="T47" fmla="*/ 11 h 356"/>
                <a:gd name="T48" fmla="*/ 140 w 297"/>
                <a:gd name="T49" fmla="*/ 4 h 356"/>
                <a:gd name="T50" fmla="*/ 144 w 297"/>
                <a:gd name="T51" fmla="*/ 2 h 356"/>
                <a:gd name="T52" fmla="*/ 147 w 297"/>
                <a:gd name="T53" fmla="*/ 1 h 356"/>
                <a:gd name="T54" fmla="*/ 148 w 297"/>
                <a:gd name="T55" fmla="*/ 3 h 356"/>
                <a:gd name="T56" fmla="*/ 148 w 297"/>
                <a:gd name="T57" fmla="*/ 9 h 356"/>
                <a:gd name="T58" fmla="*/ 148 w 297"/>
                <a:gd name="T59" fmla="*/ 13 h 356"/>
                <a:gd name="T60" fmla="*/ 148 w 297"/>
                <a:gd name="T61" fmla="*/ 17 h 356"/>
                <a:gd name="T62" fmla="*/ 148 w 297"/>
                <a:gd name="T63" fmla="*/ 22 h 356"/>
                <a:gd name="T64" fmla="*/ 148 w 297"/>
                <a:gd name="T65" fmla="*/ 26 h 356"/>
                <a:gd name="T66" fmla="*/ 147 w 297"/>
                <a:gd name="T67" fmla="*/ 31 h 356"/>
                <a:gd name="T68" fmla="*/ 147 w 297"/>
                <a:gd name="T69" fmla="*/ 36 h 356"/>
                <a:gd name="T70" fmla="*/ 147 w 297"/>
                <a:gd name="T71" fmla="*/ 44 h 356"/>
                <a:gd name="T72" fmla="*/ 146 w 297"/>
                <a:gd name="T73" fmla="*/ 50 h 356"/>
                <a:gd name="T74" fmla="*/ 146 w 297"/>
                <a:gd name="T75" fmla="*/ 52 h 356"/>
                <a:gd name="T76" fmla="*/ 142 w 297"/>
                <a:gd name="T77" fmla="*/ 56 h 356"/>
                <a:gd name="T78" fmla="*/ 138 w 297"/>
                <a:gd name="T79" fmla="*/ 57 h 356"/>
                <a:gd name="T80" fmla="*/ 138 w 297"/>
                <a:gd name="T81" fmla="*/ 54 h 356"/>
                <a:gd name="T82" fmla="*/ 139 w 297"/>
                <a:gd name="T83" fmla="*/ 50 h 356"/>
                <a:gd name="T84" fmla="*/ 139 w 297"/>
                <a:gd name="T85" fmla="*/ 42 h 356"/>
                <a:gd name="T86" fmla="*/ 139 w 297"/>
                <a:gd name="T87" fmla="*/ 35 h 356"/>
                <a:gd name="T88" fmla="*/ 139 w 297"/>
                <a:gd name="T89" fmla="*/ 27 h 356"/>
                <a:gd name="T90" fmla="*/ 139 w 297"/>
                <a:gd name="T91" fmla="*/ 21 h 356"/>
                <a:gd name="T92" fmla="*/ 139 w 297"/>
                <a:gd name="T93" fmla="*/ 16 h 356"/>
                <a:gd name="T94" fmla="*/ 10 w 297"/>
                <a:gd name="T95" fmla="*/ 129 h 356"/>
                <a:gd name="T96" fmla="*/ 10 w 297"/>
                <a:gd name="T97" fmla="*/ 133 h 356"/>
                <a:gd name="T98" fmla="*/ 10 w 297"/>
                <a:gd name="T99" fmla="*/ 139 h 356"/>
                <a:gd name="T100" fmla="*/ 10 w 297"/>
                <a:gd name="T101" fmla="*/ 148 h 356"/>
                <a:gd name="T102" fmla="*/ 11 w 297"/>
                <a:gd name="T103" fmla="*/ 156 h 356"/>
                <a:gd name="T104" fmla="*/ 11 w 297"/>
                <a:gd name="T105" fmla="*/ 164 h 356"/>
                <a:gd name="T106" fmla="*/ 10 w 297"/>
                <a:gd name="T107" fmla="*/ 172 h 356"/>
                <a:gd name="T108" fmla="*/ 10 w 297"/>
                <a:gd name="T109" fmla="*/ 176 h 356"/>
                <a:gd name="T110" fmla="*/ 8 w 297"/>
                <a:gd name="T111" fmla="*/ 176 h 356"/>
                <a:gd name="T112" fmla="*/ 1 w 297"/>
                <a:gd name="T113" fmla="*/ 173 h 356"/>
                <a:gd name="T114" fmla="*/ 0 w 297"/>
                <a:gd name="T115" fmla="*/ 173 h 3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7"/>
                <a:gd name="T175" fmla="*/ 0 h 356"/>
                <a:gd name="T176" fmla="*/ 297 w 297"/>
                <a:gd name="T177" fmla="*/ 356 h 3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7" h="356">
                  <a:moveTo>
                    <a:pt x="0" y="347"/>
                  </a:moveTo>
                  <a:lnTo>
                    <a:pt x="0" y="254"/>
                  </a:lnTo>
                  <a:lnTo>
                    <a:pt x="0" y="253"/>
                  </a:lnTo>
                  <a:lnTo>
                    <a:pt x="3" y="251"/>
                  </a:lnTo>
                  <a:lnTo>
                    <a:pt x="7" y="247"/>
                  </a:lnTo>
                  <a:lnTo>
                    <a:pt x="13" y="243"/>
                  </a:lnTo>
                  <a:lnTo>
                    <a:pt x="18" y="236"/>
                  </a:lnTo>
                  <a:lnTo>
                    <a:pt x="26" y="229"/>
                  </a:lnTo>
                  <a:lnTo>
                    <a:pt x="31" y="225"/>
                  </a:lnTo>
                  <a:lnTo>
                    <a:pt x="35" y="221"/>
                  </a:lnTo>
                  <a:lnTo>
                    <a:pt x="40" y="218"/>
                  </a:lnTo>
                  <a:lnTo>
                    <a:pt x="46" y="214"/>
                  </a:lnTo>
                  <a:lnTo>
                    <a:pt x="51" y="208"/>
                  </a:lnTo>
                  <a:lnTo>
                    <a:pt x="55" y="203"/>
                  </a:lnTo>
                  <a:lnTo>
                    <a:pt x="61" y="199"/>
                  </a:lnTo>
                  <a:lnTo>
                    <a:pt x="68" y="194"/>
                  </a:lnTo>
                  <a:lnTo>
                    <a:pt x="72" y="188"/>
                  </a:lnTo>
                  <a:lnTo>
                    <a:pt x="79" y="183"/>
                  </a:lnTo>
                  <a:lnTo>
                    <a:pt x="85" y="177"/>
                  </a:lnTo>
                  <a:lnTo>
                    <a:pt x="92" y="171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10" y="153"/>
                  </a:lnTo>
                  <a:lnTo>
                    <a:pt x="118" y="149"/>
                  </a:lnTo>
                  <a:lnTo>
                    <a:pt x="125" y="142"/>
                  </a:lnTo>
                  <a:lnTo>
                    <a:pt x="131" y="136"/>
                  </a:lnTo>
                  <a:lnTo>
                    <a:pt x="138" y="131"/>
                  </a:lnTo>
                  <a:lnTo>
                    <a:pt x="145" y="125"/>
                  </a:lnTo>
                  <a:lnTo>
                    <a:pt x="151" y="118"/>
                  </a:lnTo>
                  <a:lnTo>
                    <a:pt x="158" y="112"/>
                  </a:lnTo>
                  <a:lnTo>
                    <a:pt x="164" y="107"/>
                  </a:lnTo>
                  <a:lnTo>
                    <a:pt x="171" y="101"/>
                  </a:lnTo>
                  <a:lnTo>
                    <a:pt x="179" y="96"/>
                  </a:lnTo>
                  <a:lnTo>
                    <a:pt x="184" y="89"/>
                  </a:lnTo>
                  <a:lnTo>
                    <a:pt x="191" y="83"/>
                  </a:lnTo>
                  <a:lnTo>
                    <a:pt x="199" y="77"/>
                  </a:lnTo>
                  <a:lnTo>
                    <a:pt x="204" y="72"/>
                  </a:lnTo>
                  <a:lnTo>
                    <a:pt x="210" y="66"/>
                  </a:lnTo>
                  <a:lnTo>
                    <a:pt x="217" y="61"/>
                  </a:lnTo>
                  <a:lnTo>
                    <a:pt x="223" y="57"/>
                  </a:lnTo>
                  <a:lnTo>
                    <a:pt x="228" y="52"/>
                  </a:lnTo>
                  <a:lnTo>
                    <a:pt x="234" y="46"/>
                  </a:lnTo>
                  <a:lnTo>
                    <a:pt x="241" y="42"/>
                  </a:lnTo>
                  <a:lnTo>
                    <a:pt x="247" y="39"/>
                  </a:lnTo>
                  <a:lnTo>
                    <a:pt x="250" y="33"/>
                  </a:lnTo>
                  <a:lnTo>
                    <a:pt x="256" y="30"/>
                  </a:lnTo>
                  <a:lnTo>
                    <a:pt x="260" y="26"/>
                  </a:lnTo>
                  <a:lnTo>
                    <a:pt x="265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86" y="6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7" y="7"/>
                  </a:lnTo>
                  <a:lnTo>
                    <a:pt x="297" y="11"/>
                  </a:lnTo>
                  <a:lnTo>
                    <a:pt x="297" y="18"/>
                  </a:lnTo>
                  <a:lnTo>
                    <a:pt x="297" y="22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7" y="35"/>
                  </a:lnTo>
                  <a:lnTo>
                    <a:pt x="297" y="39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7" y="53"/>
                  </a:lnTo>
                  <a:lnTo>
                    <a:pt x="295" y="59"/>
                  </a:lnTo>
                  <a:lnTo>
                    <a:pt x="295" y="63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9"/>
                  </a:lnTo>
                  <a:lnTo>
                    <a:pt x="295" y="89"/>
                  </a:lnTo>
                  <a:lnTo>
                    <a:pt x="293" y="94"/>
                  </a:lnTo>
                  <a:lnTo>
                    <a:pt x="293" y="100"/>
                  </a:lnTo>
                  <a:lnTo>
                    <a:pt x="293" y="103"/>
                  </a:lnTo>
                  <a:lnTo>
                    <a:pt x="293" y="105"/>
                  </a:lnTo>
                  <a:lnTo>
                    <a:pt x="289" y="107"/>
                  </a:lnTo>
                  <a:lnTo>
                    <a:pt x="284" y="112"/>
                  </a:lnTo>
                  <a:lnTo>
                    <a:pt x="278" y="114"/>
                  </a:lnTo>
                  <a:lnTo>
                    <a:pt x="276" y="114"/>
                  </a:lnTo>
                  <a:lnTo>
                    <a:pt x="276" y="112"/>
                  </a:lnTo>
                  <a:lnTo>
                    <a:pt x="276" y="109"/>
                  </a:lnTo>
                  <a:lnTo>
                    <a:pt x="276" y="105"/>
                  </a:lnTo>
                  <a:lnTo>
                    <a:pt x="278" y="100"/>
                  </a:lnTo>
                  <a:lnTo>
                    <a:pt x="278" y="92"/>
                  </a:lnTo>
                  <a:lnTo>
                    <a:pt x="278" y="85"/>
                  </a:lnTo>
                  <a:lnTo>
                    <a:pt x="278" y="77"/>
                  </a:lnTo>
                  <a:lnTo>
                    <a:pt x="278" y="70"/>
                  </a:lnTo>
                  <a:lnTo>
                    <a:pt x="278" y="63"/>
                  </a:lnTo>
                  <a:lnTo>
                    <a:pt x="278" y="55"/>
                  </a:lnTo>
                  <a:lnTo>
                    <a:pt x="278" y="48"/>
                  </a:lnTo>
                  <a:lnTo>
                    <a:pt x="278" y="42"/>
                  </a:lnTo>
                  <a:lnTo>
                    <a:pt x="278" y="37"/>
                  </a:lnTo>
                  <a:lnTo>
                    <a:pt x="278" y="33"/>
                  </a:lnTo>
                  <a:lnTo>
                    <a:pt x="278" y="31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7"/>
                  </a:lnTo>
                  <a:lnTo>
                    <a:pt x="20" y="273"/>
                  </a:lnTo>
                  <a:lnTo>
                    <a:pt x="20" y="280"/>
                  </a:lnTo>
                  <a:lnTo>
                    <a:pt x="20" y="288"/>
                  </a:lnTo>
                  <a:lnTo>
                    <a:pt x="20" y="297"/>
                  </a:lnTo>
                  <a:lnTo>
                    <a:pt x="22" y="306"/>
                  </a:lnTo>
                  <a:lnTo>
                    <a:pt x="22" y="313"/>
                  </a:lnTo>
                  <a:lnTo>
                    <a:pt x="22" y="323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0" y="345"/>
                  </a:lnTo>
                  <a:lnTo>
                    <a:pt x="20" y="348"/>
                  </a:lnTo>
                  <a:lnTo>
                    <a:pt x="20" y="354"/>
                  </a:lnTo>
                  <a:lnTo>
                    <a:pt x="20" y="356"/>
                  </a:lnTo>
                  <a:lnTo>
                    <a:pt x="16" y="354"/>
                  </a:lnTo>
                  <a:lnTo>
                    <a:pt x="9" y="352"/>
                  </a:lnTo>
                  <a:lnTo>
                    <a:pt x="3" y="348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72"/>
            <p:cNvSpPr>
              <a:spLocks/>
            </p:cNvSpPr>
            <p:nvPr/>
          </p:nvSpPr>
          <p:spPr bwMode="auto">
            <a:xfrm>
              <a:off x="4303" y="3914"/>
              <a:ext cx="296" cy="223"/>
            </a:xfrm>
            <a:custGeom>
              <a:avLst/>
              <a:gdLst>
                <a:gd name="T0" fmla="*/ 156 w 592"/>
                <a:gd name="T1" fmla="*/ 223 h 446"/>
                <a:gd name="T2" fmla="*/ 287 w 592"/>
                <a:gd name="T3" fmla="*/ 92 h 446"/>
                <a:gd name="T4" fmla="*/ 10 w 592"/>
                <a:gd name="T5" fmla="*/ 142 h 446"/>
                <a:gd name="T6" fmla="*/ 191 w 592"/>
                <a:gd name="T7" fmla="*/ 8 h 446"/>
                <a:gd name="T8" fmla="*/ 296 w 592"/>
                <a:gd name="T9" fmla="*/ 46 h 446"/>
                <a:gd name="T10" fmla="*/ 196 w 592"/>
                <a:gd name="T11" fmla="*/ 1 h 446"/>
                <a:gd name="T12" fmla="*/ 190 w 592"/>
                <a:gd name="T13" fmla="*/ 0 h 446"/>
                <a:gd name="T14" fmla="*/ 184 w 592"/>
                <a:gd name="T15" fmla="*/ 1 h 446"/>
                <a:gd name="T16" fmla="*/ 179 w 592"/>
                <a:gd name="T17" fmla="*/ 3 h 446"/>
                <a:gd name="T18" fmla="*/ 173 w 592"/>
                <a:gd name="T19" fmla="*/ 6 h 446"/>
                <a:gd name="T20" fmla="*/ 169 w 592"/>
                <a:gd name="T21" fmla="*/ 7 h 446"/>
                <a:gd name="T22" fmla="*/ 163 w 592"/>
                <a:gd name="T23" fmla="*/ 10 h 446"/>
                <a:gd name="T24" fmla="*/ 158 w 592"/>
                <a:gd name="T25" fmla="*/ 14 h 446"/>
                <a:gd name="T26" fmla="*/ 151 w 592"/>
                <a:gd name="T27" fmla="*/ 17 h 446"/>
                <a:gd name="T28" fmla="*/ 144 w 592"/>
                <a:gd name="T29" fmla="*/ 19 h 446"/>
                <a:gd name="T30" fmla="*/ 137 w 592"/>
                <a:gd name="T31" fmla="*/ 23 h 446"/>
                <a:gd name="T32" fmla="*/ 129 w 592"/>
                <a:gd name="T33" fmla="*/ 27 h 446"/>
                <a:gd name="T34" fmla="*/ 121 w 592"/>
                <a:gd name="T35" fmla="*/ 31 h 446"/>
                <a:gd name="T36" fmla="*/ 113 w 592"/>
                <a:gd name="T37" fmla="*/ 35 h 446"/>
                <a:gd name="T38" fmla="*/ 104 w 592"/>
                <a:gd name="T39" fmla="*/ 39 h 446"/>
                <a:gd name="T40" fmla="*/ 96 w 592"/>
                <a:gd name="T41" fmla="*/ 43 h 446"/>
                <a:gd name="T42" fmla="*/ 88 w 592"/>
                <a:gd name="T43" fmla="*/ 47 h 446"/>
                <a:gd name="T44" fmla="*/ 79 w 592"/>
                <a:gd name="T45" fmla="*/ 52 h 446"/>
                <a:gd name="T46" fmla="*/ 71 w 592"/>
                <a:gd name="T47" fmla="*/ 55 h 446"/>
                <a:gd name="T48" fmla="*/ 64 w 592"/>
                <a:gd name="T49" fmla="*/ 59 h 446"/>
                <a:gd name="T50" fmla="*/ 55 w 592"/>
                <a:gd name="T51" fmla="*/ 63 h 446"/>
                <a:gd name="T52" fmla="*/ 48 w 592"/>
                <a:gd name="T53" fmla="*/ 66 h 446"/>
                <a:gd name="T54" fmla="*/ 41 w 592"/>
                <a:gd name="T55" fmla="*/ 70 h 446"/>
                <a:gd name="T56" fmla="*/ 34 w 592"/>
                <a:gd name="T57" fmla="*/ 74 h 446"/>
                <a:gd name="T58" fmla="*/ 28 w 592"/>
                <a:gd name="T59" fmla="*/ 77 h 446"/>
                <a:gd name="T60" fmla="*/ 22 w 592"/>
                <a:gd name="T61" fmla="*/ 79 h 446"/>
                <a:gd name="T62" fmla="*/ 17 w 592"/>
                <a:gd name="T63" fmla="*/ 82 h 446"/>
                <a:gd name="T64" fmla="*/ 12 w 592"/>
                <a:gd name="T65" fmla="*/ 84 h 446"/>
                <a:gd name="T66" fmla="*/ 7 w 592"/>
                <a:gd name="T67" fmla="*/ 87 h 446"/>
                <a:gd name="T68" fmla="*/ 4 w 592"/>
                <a:gd name="T69" fmla="*/ 89 h 446"/>
                <a:gd name="T70" fmla="*/ 3 w 592"/>
                <a:gd name="T71" fmla="*/ 90 h 446"/>
                <a:gd name="T72" fmla="*/ 2 w 592"/>
                <a:gd name="T73" fmla="*/ 91 h 446"/>
                <a:gd name="T74" fmla="*/ 0 w 592"/>
                <a:gd name="T75" fmla="*/ 96 h 446"/>
                <a:gd name="T76" fmla="*/ 0 w 592"/>
                <a:gd name="T77" fmla="*/ 101 h 446"/>
                <a:gd name="T78" fmla="*/ 0 w 592"/>
                <a:gd name="T79" fmla="*/ 109 h 446"/>
                <a:gd name="T80" fmla="*/ 0 w 592"/>
                <a:gd name="T81" fmla="*/ 115 h 446"/>
                <a:gd name="T82" fmla="*/ 0 w 592"/>
                <a:gd name="T83" fmla="*/ 120 h 446"/>
                <a:gd name="T84" fmla="*/ 0 w 592"/>
                <a:gd name="T85" fmla="*/ 126 h 446"/>
                <a:gd name="T86" fmla="*/ 0 w 592"/>
                <a:gd name="T87" fmla="*/ 134 h 446"/>
                <a:gd name="T88" fmla="*/ 1 w 592"/>
                <a:gd name="T89" fmla="*/ 140 h 446"/>
                <a:gd name="T90" fmla="*/ 1 w 592"/>
                <a:gd name="T91" fmla="*/ 144 h 446"/>
                <a:gd name="T92" fmla="*/ 7 w 592"/>
                <a:gd name="T93" fmla="*/ 150 h 4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2"/>
                <a:gd name="T142" fmla="*/ 0 h 446"/>
                <a:gd name="T143" fmla="*/ 592 w 592"/>
                <a:gd name="T144" fmla="*/ 446 h 44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2" h="446">
                  <a:moveTo>
                    <a:pt x="13" y="300"/>
                  </a:moveTo>
                  <a:lnTo>
                    <a:pt x="311" y="446"/>
                  </a:lnTo>
                  <a:lnTo>
                    <a:pt x="584" y="197"/>
                  </a:lnTo>
                  <a:lnTo>
                    <a:pt x="573" y="184"/>
                  </a:lnTo>
                  <a:lnTo>
                    <a:pt x="311" y="427"/>
                  </a:lnTo>
                  <a:lnTo>
                    <a:pt x="20" y="284"/>
                  </a:lnTo>
                  <a:lnTo>
                    <a:pt x="16" y="193"/>
                  </a:lnTo>
                  <a:lnTo>
                    <a:pt x="381" y="16"/>
                  </a:lnTo>
                  <a:lnTo>
                    <a:pt x="569" y="107"/>
                  </a:lnTo>
                  <a:lnTo>
                    <a:pt x="592" y="92"/>
                  </a:lnTo>
                  <a:lnTo>
                    <a:pt x="392" y="2"/>
                  </a:lnTo>
                  <a:lnTo>
                    <a:pt x="391" y="2"/>
                  </a:lnTo>
                  <a:lnTo>
                    <a:pt x="385" y="0"/>
                  </a:lnTo>
                  <a:lnTo>
                    <a:pt x="380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5" y="3"/>
                  </a:lnTo>
                  <a:lnTo>
                    <a:pt x="357" y="5"/>
                  </a:lnTo>
                  <a:lnTo>
                    <a:pt x="352" y="9"/>
                  </a:lnTo>
                  <a:lnTo>
                    <a:pt x="346" y="11"/>
                  </a:lnTo>
                  <a:lnTo>
                    <a:pt x="343" y="13"/>
                  </a:lnTo>
                  <a:lnTo>
                    <a:pt x="337" y="14"/>
                  </a:lnTo>
                  <a:lnTo>
                    <a:pt x="332" y="18"/>
                  </a:lnTo>
                  <a:lnTo>
                    <a:pt x="326" y="20"/>
                  </a:lnTo>
                  <a:lnTo>
                    <a:pt x="321" y="24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2" y="33"/>
                  </a:lnTo>
                  <a:lnTo>
                    <a:pt x="295" y="37"/>
                  </a:lnTo>
                  <a:lnTo>
                    <a:pt x="287" y="38"/>
                  </a:lnTo>
                  <a:lnTo>
                    <a:pt x="280" y="42"/>
                  </a:lnTo>
                  <a:lnTo>
                    <a:pt x="273" y="46"/>
                  </a:lnTo>
                  <a:lnTo>
                    <a:pt x="265" y="49"/>
                  </a:lnTo>
                  <a:lnTo>
                    <a:pt x="258" y="53"/>
                  </a:lnTo>
                  <a:lnTo>
                    <a:pt x="250" y="59"/>
                  </a:lnTo>
                  <a:lnTo>
                    <a:pt x="241" y="62"/>
                  </a:lnTo>
                  <a:lnTo>
                    <a:pt x="234" y="66"/>
                  </a:lnTo>
                  <a:lnTo>
                    <a:pt x="225" y="70"/>
                  </a:lnTo>
                  <a:lnTo>
                    <a:pt x="217" y="73"/>
                  </a:lnTo>
                  <a:lnTo>
                    <a:pt x="208" y="77"/>
                  </a:lnTo>
                  <a:lnTo>
                    <a:pt x="201" y="81"/>
                  </a:lnTo>
                  <a:lnTo>
                    <a:pt x="191" y="86"/>
                  </a:lnTo>
                  <a:lnTo>
                    <a:pt x="184" y="90"/>
                  </a:lnTo>
                  <a:lnTo>
                    <a:pt x="175" y="94"/>
                  </a:lnTo>
                  <a:lnTo>
                    <a:pt x="167" y="97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2" y="110"/>
                  </a:lnTo>
                  <a:lnTo>
                    <a:pt x="134" y="114"/>
                  </a:lnTo>
                  <a:lnTo>
                    <a:pt x="127" y="118"/>
                  </a:lnTo>
                  <a:lnTo>
                    <a:pt x="120" y="123"/>
                  </a:lnTo>
                  <a:lnTo>
                    <a:pt x="110" y="125"/>
                  </a:lnTo>
                  <a:lnTo>
                    <a:pt x="103" y="129"/>
                  </a:lnTo>
                  <a:lnTo>
                    <a:pt x="96" y="132"/>
                  </a:lnTo>
                  <a:lnTo>
                    <a:pt x="88" y="136"/>
                  </a:lnTo>
                  <a:lnTo>
                    <a:pt x="81" y="140"/>
                  </a:lnTo>
                  <a:lnTo>
                    <a:pt x="75" y="143"/>
                  </a:lnTo>
                  <a:lnTo>
                    <a:pt x="68" y="147"/>
                  </a:lnTo>
                  <a:lnTo>
                    <a:pt x="62" y="151"/>
                  </a:lnTo>
                  <a:lnTo>
                    <a:pt x="55" y="153"/>
                  </a:lnTo>
                  <a:lnTo>
                    <a:pt x="49" y="156"/>
                  </a:lnTo>
                  <a:lnTo>
                    <a:pt x="44" y="158"/>
                  </a:lnTo>
                  <a:lnTo>
                    <a:pt x="38" y="162"/>
                  </a:lnTo>
                  <a:lnTo>
                    <a:pt x="33" y="164"/>
                  </a:lnTo>
                  <a:lnTo>
                    <a:pt x="29" y="166"/>
                  </a:lnTo>
                  <a:lnTo>
                    <a:pt x="24" y="167"/>
                  </a:lnTo>
                  <a:lnTo>
                    <a:pt x="22" y="171"/>
                  </a:lnTo>
                  <a:lnTo>
                    <a:pt x="14" y="173"/>
                  </a:lnTo>
                  <a:lnTo>
                    <a:pt x="11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79"/>
                  </a:lnTo>
                  <a:lnTo>
                    <a:pt x="3" y="182"/>
                  </a:lnTo>
                  <a:lnTo>
                    <a:pt x="2" y="190"/>
                  </a:lnTo>
                  <a:lnTo>
                    <a:pt x="0" y="191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7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13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73"/>
            <p:cNvSpPr>
              <a:spLocks/>
            </p:cNvSpPr>
            <p:nvPr/>
          </p:nvSpPr>
          <p:spPr bwMode="auto">
            <a:xfrm>
              <a:off x="4309" y="4006"/>
              <a:ext cx="149" cy="86"/>
            </a:xfrm>
            <a:custGeom>
              <a:avLst/>
              <a:gdLst>
                <a:gd name="T0" fmla="*/ 0 w 298"/>
                <a:gd name="T1" fmla="*/ 8 h 174"/>
                <a:gd name="T2" fmla="*/ 144 w 298"/>
                <a:gd name="T3" fmla="*/ 86 h 174"/>
                <a:gd name="T4" fmla="*/ 145 w 298"/>
                <a:gd name="T5" fmla="*/ 85 h 174"/>
                <a:gd name="T6" fmla="*/ 147 w 298"/>
                <a:gd name="T7" fmla="*/ 83 h 174"/>
                <a:gd name="T8" fmla="*/ 149 w 298"/>
                <a:gd name="T9" fmla="*/ 81 h 174"/>
                <a:gd name="T10" fmla="*/ 149 w 298"/>
                <a:gd name="T11" fmla="*/ 81 h 174"/>
                <a:gd name="T12" fmla="*/ 1 w 298"/>
                <a:gd name="T13" fmla="*/ 0 h 174"/>
                <a:gd name="T14" fmla="*/ 0 w 298"/>
                <a:gd name="T15" fmla="*/ 8 h 174"/>
                <a:gd name="T16" fmla="*/ 0 w 298"/>
                <a:gd name="T17" fmla="*/ 8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"/>
                <a:gd name="T28" fmla="*/ 0 h 174"/>
                <a:gd name="T29" fmla="*/ 298 w 298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" h="174">
                  <a:moveTo>
                    <a:pt x="0" y="17"/>
                  </a:moveTo>
                  <a:lnTo>
                    <a:pt x="287" y="174"/>
                  </a:lnTo>
                  <a:lnTo>
                    <a:pt x="289" y="172"/>
                  </a:lnTo>
                  <a:lnTo>
                    <a:pt x="293" y="168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74"/>
            <p:cNvSpPr>
              <a:spLocks/>
            </p:cNvSpPr>
            <p:nvPr/>
          </p:nvSpPr>
          <p:spPr bwMode="auto">
            <a:xfrm>
              <a:off x="4338" y="4006"/>
              <a:ext cx="138" cy="67"/>
            </a:xfrm>
            <a:custGeom>
              <a:avLst/>
              <a:gdLst>
                <a:gd name="T0" fmla="*/ 0 w 275"/>
                <a:gd name="T1" fmla="*/ 4 h 135"/>
                <a:gd name="T2" fmla="*/ 112 w 275"/>
                <a:gd name="T3" fmla="*/ 67 h 135"/>
                <a:gd name="T4" fmla="*/ 138 w 275"/>
                <a:gd name="T5" fmla="*/ 45 h 135"/>
                <a:gd name="T6" fmla="*/ 132 w 275"/>
                <a:gd name="T7" fmla="*/ 39 h 135"/>
                <a:gd name="T8" fmla="*/ 111 w 275"/>
                <a:gd name="T9" fmla="*/ 60 h 135"/>
                <a:gd name="T10" fmla="*/ 6 w 275"/>
                <a:gd name="T11" fmla="*/ 0 h 135"/>
                <a:gd name="T12" fmla="*/ 0 w 275"/>
                <a:gd name="T13" fmla="*/ 4 h 135"/>
                <a:gd name="T14" fmla="*/ 0 w 275"/>
                <a:gd name="T15" fmla="*/ 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135"/>
                <a:gd name="T26" fmla="*/ 275 w 27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135">
                  <a:moveTo>
                    <a:pt x="0" y="9"/>
                  </a:moveTo>
                  <a:lnTo>
                    <a:pt x="223" y="135"/>
                  </a:lnTo>
                  <a:lnTo>
                    <a:pt x="275" y="91"/>
                  </a:lnTo>
                  <a:lnTo>
                    <a:pt x="263" y="79"/>
                  </a:lnTo>
                  <a:lnTo>
                    <a:pt x="221" y="120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75"/>
            <p:cNvSpPr>
              <a:spLocks/>
            </p:cNvSpPr>
            <p:nvPr/>
          </p:nvSpPr>
          <p:spPr bwMode="auto">
            <a:xfrm>
              <a:off x="4334" y="3987"/>
              <a:ext cx="144" cy="63"/>
            </a:xfrm>
            <a:custGeom>
              <a:avLst/>
              <a:gdLst>
                <a:gd name="T0" fmla="*/ 8 w 287"/>
                <a:gd name="T1" fmla="*/ 23 h 126"/>
                <a:gd name="T2" fmla="*/ 0 w 287"/>
                <a:gd name="T3" fmla="*/ 22 h 126"/>
                <a:gd name="T4" fmla="*/ 44 w 287"/>
                <a:gd name="T5" fmla="*/ 0 h 126"/>
                <a:gd name="T6" fmla="*/ 144 w 287"/>
                <a:gd name="T7" fmla="*/ 59 h 126"/>
                <a:gd name="T8" fmla="*/ 138 w 287"/>
                <a:gd name="T9" fmla="*/ 63 h 126"/>
                <a:gd name="T10" fmla="*/ 43 w 287"/>
                <a:gd name="T11" fmla="*/ 7 h 126"/>
                <a:gd name="T12" fmla="*/ 8 w 287"/>
                <a:gd name="T13" fmla="*/ 23 h 126"/>
                <a:gd name="T14" fmla="*/ 8 w 287"/>
                <a:gd name="T15" fmla="*/ 23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26"/>
                <a:gd name="T26" fmla="*/ 287 w 28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26">
                  <a:moveTo>
                    <a:pt x="16" y="46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287" y="118"/>
                  </a:lnTo>
                  <a:lnTo>
                    <a:pt x="276" y="126"/>
                  </a:lnTo>
                  <a:lnTo>
                    <a:pt x="86" y="13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76"/>
            <p:cNvSpPr>
              <a:spLocks/>
            </p:cNvSpPr>
            <p:nvPr/>
          </p:nvSpPr>
          <p:spPr bwMode="auto">
            <a:xfrm>
              <a:off x="4415" y="3932"/>
              <a:ext cx="153" cy="96"/>
            </a:xfrm>
            <a:custGeom>
              <a:avLst/>
              <a:gdLst>
                <a:gd name="T0" fmla="*/ 0 w 306"/>
                <a:gd name="T1" fmla="*/ 45 h 191"/>
                <a:gd name="T2" fmla="*/ 75 w 306"/>
                <a:gd name="T3" fmla="*/ 96 h 191"/>
                <a:gd name="T4" fmla="*/ 153 w 306"/>
                <a:gd name="T5" fmla="*/ 36 h 191"/>
                <a:gd name="T6" fmla="*/ 79 w 306"/>
                <a:gd name="T7" fmla="*/ 0 h 191"/>
                <a:gd name="T8" fmla="*/ 70 w 306"/>
                <a:gd name="T9" fmla="*/ 2 h 191"/>
                <a:gd name="T10" fmla="*/ 142 w 306"/>
                <a:gd name="T11" fmla="*/ 38 h 191"/>
                <a:gd name="T12" fmla="*/ 75 w 306"/>
                <a:gd name="T13" fmla="*/ 90 h 191"/>
                <a:gd name="T14" fmla="*/ 6 w 306"/>
                <a:gd name="T15" fmla="*/ 41 h 191"/>
                <a:gd name="T16" fmla="*/ 0 w 306"/>
                <a:gd name="T17" fmla="*/ 45 h 191"/>
                <a:gd name="T18" fmla="*/ 0 w 306"/>
                <a:gd name="T19" fmla="*/ 45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191"/>
                <a:gd name="T32" fmla="*/ 306 w 306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191">
                  <a:moveTo>
                    <a:pt x="0" y="90"/>
                  </a:moveTo>
                  <a:lnTo>
                    <a:pt x="149" y="191"/>
                  </a:lnTo>
                  <a:lnTo>
                    <a:pt x="306" y="72"/>
                  </a:lnTo>
                  <a:lnTo>
                    <a:pt x="157" y="0"/>
                  </a:lnTo>
                  <a:lnTo>
                    <a:pt x="140" y="3"/>
                  </a:lnTo>
                  <a:lnTo>
                    <a:pt x="284" y="75"/>
                  </a:lnTo>
                  <a:lnTo>
                    <a:pt x="149" y="179"/>
                  </a:lnTo>
                  <a:lnTo>
                    <a:pt x="11" y="81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77"/>
            <p:cNvSpPr>
              <a:spLocks/>
            </p:cNvSpPr>
            <p:nvPr/>
          </p:nvSpPr>
          <p:spPr bwMode="auto">
            <a:xfrm>
              <a:off x="4409" y="3933"/>
              <a:ext cx="88" cy="44"/>
            </a:xfrm>
            <a:custGeom>
              <a:avLst/>
              <a:gdLst>
                <a:gd name="T0" fmla="*/ 12 w 175"/>
                <a:gd name="T1" fmla="*/ 42 h 88"/>
                <a:gd name="T2" fmla="*/ 88 w 175"/>
                <a:gd name="T3" fmla="*/ 5 h 88"/>
                <a:gd name="T4" fmla="*/ 87 w 175"/>
                <a:gd name="T5" fmla="*/ 4 h 88"/>
                <a:gd name="T6" fmla="*/ 85 w 175"/>
                <a:gd name="T7" fmla="*/ 2 h 88"/>
                <a:gd name="T8" fmla="*/ 83 w 175"/>
                <a:gd name="T9" fmla="*/ 1 h 88"/>
                <a:gd name="T10" fmla="*/ 80 w 175"/>
                <a:gd name="T11" fmla="*/ 0 h 88"/>
                <a:gd name="T12" fmla="*/ 79 w 175"/>
                <a:gd name="T13" fmla="*/ 0 h 88"/>
                <a:gd name="T14" fmla="*/ 76 w 175"/>
                <a:gd name="T15" fmla="*/ 2 h 88"/>
                <a:gd name="T16" fmla="*/ 73 w 175"/>
                <a:gd name="T17" fmla="*/ 3 h 88"/>
                <a:gd name="T18" fmla="*/ 71 w 175"/>
                <a:gd name="T19" fmla="*/ 4 h 88"/>
                <a:gd name="T20" fmla="*/ 68 w 175"/>
                <a:gd name="T21" fmla="*/ 5 h 88"/>
                <a:gd name="T22" fmla="*/ 67 w 175"/>
                <a:gd name="T23" fmla="*/ 6 h 88"/>
                <a:gd name="T24" fmla="*/ 63 w 175"/>
                <a:gd name="T25" fmla="*/ 8 h 88"/>
                <a:gd name="T26" fmla="*/ 59 w 175"/>
                <a:gd name="T27" fmla="*/ 9 h 88"/>
                <a:gd name="T28" fmla="*/ 56 w 175"/>
                <a:gd name="T29" fmla="*/ 11 h 88"/>
                <a:gd name="T30" fmla="*/ 53 w 175"/>
                <a:gd name="T31" fmla="*/ 13 h 88"/>
                <a:gd name="T32" fmla="*/ 49 w 175"/>
                <a:gd name="T33" fmla="*/ 15 h 88"/>
                <a:gd name="T34" fmla="*/ 45 w 175"/>
                <a:gd name="T35" fmla="*/ 17 h 88"/>
                <a:gd name="T36" fmla="*/ 42 w 175"/>
                <a:gd name="T37" fmla="*/ 18 h 88"/>
                <a:gd name="T38" fmla="*/ 38 w 175"/>
                <a:gd name="T39" fmla="*/ 20 h 88"/>
                <a:gd name="T40" fmla="*/ 34 w 175"/>
                <a:gd name="T41" fmla="*/ 22 h 88"/>
                <a:gd name="T42" fmla="*/ 31 w 175"/>
                <a:gd name="T43" fmla="*/ 24 h 88"/>
                <a:gd name="T44" fmla="*/ 27 w 175"/>
                <a:gd name="T45" fmla="*/ 26 h 88"/>
                <a:gd name="T46" fmla="*/ 23 w 175"/>
                <a:gd name="T47" fmla="*/ 28 h 88"/>
                <a:gd name="T48" fmla="*/ 19 w 175"/>
                <a:gd name="T49" fmla="*/ 30 h 88"/>
                <a:gd name="T50" fmla="*/ 17 w 175"/>
                <a:gd name="T51" fmla="*/ 30 h 88"/>
                <a:gd name="T52" fmla="*/ 13 w 175"/>
                <a:gd name="T53" fmla="*/ 32 h 88"/>
                <a:gd name="T54" fmla="*/ 10 w 175"/>
                <a:gd name="T55" fmla="*/ 34 h 88"/>
                <a:gd name="T56" fmla="*/ 7 w 175"/>
                <a:gd name="T57" fmla="*/ 35 h 88"/>
                <a:gd name="T58" fmla="*/ 6 w 175"/>
                <a:gd name="T59" fmla="*/ 37 h 88"/>
                <a:gd name="T60" fmla="*/ 3 w 175"/>
                <a:gd name="T61" fmla="*/ 38 h 88"/>
                <a:gd name="T62" fmla="*/ 2 w 175"/>
                <a:gd name="T63" fmla="*/ 40 h 88"/>
                <a:gd name="T64" fmla="*/ 0 w 175"/>
                <a:gd name="T65" fmla="*/ 41 h 88"/>
                <a:gd name="T66" fmla="*/ 0 w 175"/>
                <a:gd name="T67" fmla="*/ 42 h 88"/>
                <a:gd name="T68" fmla="*/ 1 w 175"/>
                <a:gd name="T69" fmla="*/ 44 h 88"/>
                <a:gd name="T70" fmla="*/ 5 w 175"/>
                <a:gd name="T71" fmla="*/ 44 h 88"/>
                <a:gd name="T72" fmla="*/ 7 w 175"/>
                <a:gd name="T73" fmla="*/ 44 h 88"/>
                <a:gd name="T74" fmla="*/ 8 w 175"/>
                <a:gd name="T75" fmla="*/ 44 h 88"/>
                <a:gd name="T76" fmla="*/ 12 w 175"/>
                <a:gd name="T77" fmla="*/ 42 h 88"/>
                <a:gd name="T78" fmla="*/ 12 w 175"/>
                <a:gd name="T79" fmla="*/ 42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5"/>
                <a:gd name="T121" fmla="*/ 0 h 88"/>
                <a:gd name="T122" fmla="*/ 175 w 175"/>
                <a:gd name="T123" fmla="*/ 88 h 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5" h="88">
                  <a:moveTo>
                    <a:pt x="24" y="84"/>
                  </a:moveTo>
                  <a:lnTo>
                    <a:pt x="175" y="9"/>
                  </a:lnTo>
                  <a:lnTo>
                    <a:pt x="173" y="7"/>
                  </a:lnTo>
                  <a:lnTo>
                    <a:pt x="169" y="3"/>
                  </a:lnTo>
                  <a:lnTo>
                    <a:pt x="166" y="1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1" y="3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36" y="9"/>
                  </a:lnTo>
                  <a:lnTo>
                    <a:pt x="133" y="12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5"/>
                  </a:lnTo>
                  <a:lnTo>
                    <a:pt x="97" y="29"/>
                  </a:lnTo>
                  <a:lnTo>
                    <a:pt x="90" y="33"/>
                  </a:lnTo>
                  <a:lnTo>
                    <a:pt x="83" y="36"/>
                  </a:lnTo>
                  <a:lnTo>
                    <a:pt x="75" y="40"/>
                  </a:lnTo>
                  <a:lnTo>
                    <a:pt x="68" y="44"/>
                  </a:lnTo>
                  <a:lnTo>
                    <a:pt x="61" y="48"/>
                  </a:lnTo>
                  <a:lnTo>
                    <a:pt x="53" y="51"/>
                  </a:lnTo>
                  <a:lnTo>
                    <a:pt x="46" y="55"/>
                  </a:lnTo>
                  <a:lnTo>
                    <a:pt x="38" y="59"/>
                  </a:lnTo>
                  <a:lnTo>
                    <a:pt x="33" y="60"/>
                  </a:lnTo>
                  <a:lnTo>
                    <a:pt x="26" y="64"/>
                  </a:lnTo>
                  <a:lnTo>
                    <a:pt x="20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9" y="88"/>
                  </a:lnTo>
                  <a:lnTo>
                    <a:pt x="13" y="88"/>
                  </a:lnTo>
                  <a:lnTo>
                    <a:pt x="16" y="88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78"/>
            <p:cNvSpPr>
              <a:spLocks/>
            </p:cNvSpPr>
            <p:nvPr/>
          </p:nvSpPr>
          <p:spPr bwMode="auto">
            <a:xfrm>
              <a:off x="4440" y="3959"/>
              <a:ext cx="78" cy="47"/>
            </a:xfrm>
            <a:custGeom>
              <a:avLst/>
              <a:gdLst>
                <a:gd name="T0" fmla="*/ 0 w 156"/>
                <a:gd name="T1" fmla="*/ 3 h 94"/>
                <a:gd name="T2" fmla="*/ 74 w 156"/>
                <a:gd name="T3" fmla="*/ 47 h 94"/>
                <a:gd name="T4" fmla="*/ 78 w 156"/>
                <a:gd name="T5" fmla="*/ 44 h 94"/>
                <a:gd name="T6" fmla="*/ 7 w 156"/>
                <a:gd name="T7" fmla="*/ 0 h 94"/>
                <a:gd name="T8" fmla="*/ 0 w 156"/>
                <a:gd name="T9" fmla="*/ 3 h 94"/>
                <a:gd name="T10" fmla="*/ 0 w 156"/>
                <a:gd name="T11" fmla="*/ 3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94"/>
                <a:gd name="T20" fmla="*/ 156 w 156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94">
                  <a:moveTo>
                    <a:pt x="0" y="6"/>
                  </a:moveTo>
                  <a:lnTo>
                    <a:pt x="147" y="94"/>
                  </a:lnTo>
                  <a:lnTo>
                    <a:pt x="156" y="87"/>
                  </a:lnTo>
                  <a:lnTo>
                    <a:pt x="1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9"/>
            <p:cNvSpPr>
              <a:spLocks/>
            </p:cNvSpPr>
            <p:nvPr/>
          </p:nvSpPr>
          <p:spPr bwMode="auto">
            <a:xfrm>
              <a:off x="4468" y="3944"/>
              <a:ext cx="73" cy="43"/>
            </a:xfrm>
            <a:custGeom>
              <a:avLst/>
              <a:gdLst>
                <a:gd name="T0" fmla="*/ 0 w 145"/>
                <a:gd name="T1" fmla="*/ 4 h 86"/>
                <a:gd name="T2" fmla="*/ 69 w 145"/>
                <a:gd name="T3" fmla="*/ 43 h 86"/>
                <a:gd name="T4" fmla="*/ 73 w 145"/>
                <a:gd name="T5" fmla="*/ 40 h 86"/>
                <a:gd name="T6" fmla="*/ 8 w 145"/>
                <a:gd name="T7" fmla="*/ 0 h 86"/>
                <a:gd name="T8" fmla="*/ 0 w 145"/>
                <a:gd name="T9" fmla="*/ 4 h 86"/>
                <a:gd name="T10" fmla="*/ 0 w 145"/>
                <a:gd name="T11" fmla="*/ 4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86"/>
                <a:gd name="T20" fmla="*/ 145 w 145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86">
                  <a:moveTo>
                    <a:pt x="0" y="7"/>
                  </a:moveTo>
                  <a:lnTo>
                    <a:pt x="138" y="86"/>
                  </a:lnTo>
                  <a:lnTo>
                    <a:pt x="145" y="79"/>
                  </a:lnTo>
                  <a:lnTo>
                    <a:pt x="1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80"/>
            <p:cNvSpPr>
              <a:spLocks/>
            </p:cNvSpPr>
            <p:nvPr/>
          </p:nvSpPr>
          <p:spPr bwMode="auto">
            <a:xfrm>
              <a:off x="4467" y="3959"/>
              <a:ext cx="75" cy="55"/>
            </a:xfrm>
            <a:custGeom>
              <a:avLst/>
              <a:gdLst>
                <a:gd name="T0" fmla="*/ 75 w 151"/>
                <a:gd name="T1" fmla="*/ 2 h 111"/>
                <a:gd name="T2" fmla="*/ 6 w 151"/>
                <a:gd name="T3" fmla="*/ 55 h 111"/>
                <a:gd name="T4" fmla="*/ 0 w 151"/>
                <a:gd name="T5" fmla="*/ 50 h 111"/>
                <a:gd name="T6" fmla="*/ 71 w 151"/>
                <a:gd name="T7" fmla="*/ 0 h 111"/>
                <a:gd name="T8" fmla="*/ 75 w 151"/>
                <a:gd name="T9" fmla="*/ 2 h 111"/>
                <a:gd name="T10" fmla="*/ 75 w 151"/>
                <a:gd name="T11" fmla="*/ 2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111"/>
                <a:gd name="T20" fmla="*/ 151 w 151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111">
                  <a:moveTo>
                    <a:pt x="151" y="4"/>
                  </a:moveTo>
                  <a:lnTo>
                    <a:pt x="13" y="111"/>
                  </a:lnTo>
                  <a:lnTo>
                    <a:pt x="0" y="100"/>
                  </a:lnTo>
                  <a:lnTo>
                    <a:pt x="142" y="0"/>
                  </a:lnTo>
                  <a:lnTo>
                    <a:pt x="15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27"/>
            <p:cNvSpPr>
              <a:spLocks/>
            </p:cNvSpPr>
            <p:nvPr/>
          </p:nvSpPr>
          <p:spPr bwMode="auto">
            <a:xfrm>
              <a:off x="4533" y="3800"/>
              <a:ext cx="954" cy="310"/>
            </a:xfrm>
            <a:custGeom>
              <a:avLst/>
              <a:gdLst>
                <a:gd name="T0" fmla="*/ 0 w 1908"/>
                <a:gd name="T1" fmla="*/ 73 h 620"/>
                <a:gd name="T2" fmla="*/ 47 w 1908"/>
                <a:gd name="T3" fmla="*/ 57 h 620"/>
                <a:gd name="T4" fmla="*/ 94 w 1908"/>
                <a:gd name="T5" fmla="*/ 0 h 620"/>
                <a:gd name="T6" fmla="*/ 193 w 1908"/>
                <a:gd name="T7" fmla="*/ 2 h 620"/>
                <a:gd name="T8" fmla="*/ 337 w 1908"/>
                <a:gd name="T9" fmla="*/ 25 h 620"/>
                <a:gd name="T10" fmla="*/ 423 w 1908"/>
                <a:gd name="T11" fmla="*/ 54 h 620"/>
                <a:gd name="T12" fmla="*/ 562 w 1908"/>
                <a:gd name="T13" fmla="*/ 8 h 620"/>
                <a:gd name="T14" fmla="*/ 678 w 1908"/>
                <a:gd name="T15" fmla="*/ 6 h 620"/>
                <a:gd name="T16" fmla="*/ 727 w 1908"/>
                <a:gd name="T17" fmla="*/ 23 h 620"/>
                <a:gd name="T18" fmla="*/ 771 w 1908"/>
                <a:gd name="T19" fmla="*/ 20 h 620"/>
                <a:gd name="T20" fmla="*/ 797 w 1908"/>
                <a:gd name="T21" fmla="*/ 14 h 620"/>
                <a:gd name="T22" fmla="*/ 844 w 1908"/>
                <a:gd name="T23" fmla="*/ 20 h 620"/>
                <a:gd name="T24" fmla="*/ 890 w 1908"/>
                <a:gd name="T25" fmla="*/ 84 h 620"/>
                <a:gd name="T26" fmla="*/ 954 w 1908"/>
                <a:gd name="T27" fmla="*/ 210 h 620"/>
                <a:gd name="T28" fmla="*/ 763 w 1908"/>
                <a:gd name="T29" fmla="*/ 211 h 620"/>
                <a:gd name="T30" fmla="*/ 656 w 1908"/>
                <a:gd name="T31" fmla="*/ 236 h 620"/>
                <a:gd name="T32" fmla="*/ 547 w 1908"/>
                <a:gd name="T33" fmla="*/ 300 h 620"/>
                <a:gd name="T34" fmla="*/ 515 w 1908"/>
                <a:gd name="T35" fmla="*/ 298 h 620"/>
                <a:gd name="T36" fmla="*/ 474 w 1908"/>
                <a:gd name="T37" fmla="*/ 310 h 620"/>
                <a:gd name="T38" fmla="*/ 280 w 1908"/>
                <a:gd name="T39" fmla="*/ 275 h 620"/>
                <a:gd name="T40" fmla="*/ 175 w 1908"/>
                <a:gd name="T41" fmla="*/ 279 h 620"/>
                <a:gd name="T42" fmla="*/ 57 w 1908"/>
                <a:gd name="T43" fmla="*/ 306 h 620"/>
                <a:gd name="T44" fmla="*/ 0 w 1908"/>
                <a:gd name="T45" fmla="*/ 73 h 620"/>
                <a:gd name="T46" fmla="*/ 0 w 1908"/>
                <a:gd name="T47" fmla="*/ 73 h 6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8"/>
                <a:gd name="T73" fmla="*/ 0 h 620"/>
                <a:gd name="T74" fmla="*/ 1908 w 1908"/>
                <a:gd name="T75" fmla="*/ 620 h 6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8" h="620">
                  <a:moveTo>
                    <a:pt x="0" y="146"/>
                  </a:moveTo>
                  <a:lnTo>
                    <a:pt x="94" y="114"/>
                  </a:lnTo>
                  <a:lnTo>
                    <a:pt x="188" y="0"/>
                  </a:lnTo>
                  <a:lnTo>
                    <a:pt x="385" y="4"/>
                  </a:lnTo>
                  <a:lnTo>
                    <a:pt x="673" y="50"/>
                  </a:lnTo>
                  <a:lnTo>
                    <a:pt x="846" y="107"/>
                  </a:lnTo>
                  <a:lnTo>
                    <a:pt x="1123" y="15"/>
                  </a:lnTo>
                  <a:lnTo>
                    <a:pt x="1355" y="11"/>
                  </a:lnTo>
                  <a:lnTo>
                    <a:pt x="1453" y="46"/>
                  </a:lnTo>
                  <a:lnTo>
                    <a:pt x="1541" y="39"/>
                  </a:lnTo>
                  <a:lnTo>
                    <a:pt x="1593" y="28"/>
                  </a:lnTo>
                  <a:lnTo>
                    <a:pt x="1687" y="39"/>
                  </a:lnTo>
                  <a:lnTo>
                    <a:pt x="1779" y="168"/>
                  </a:lnTo>
                  <a:lnTo>
                    <a:pt x="1908" y="420"/>
                  </a:lnTo>
                  <a:lnTo>
                    <a:pt x="1525" y="422"/>
                  </a:lnTo>
                  <a:lnTo>
                    <a:pt x="1311" y="472"/>
                  </a:lnTo>
                  <a:lnTo>
                    <a:pt x="1093" y="599"/>
                  </a:lnTo>
                  <a:lnTo>
                    <a:pt x="1029" y="596"/>
                  </a:lnTo>
                  <a:lnTo>
                    <a:pt x="948" y="620"/>
                  </a:lnTo>
                  <a:lnTo>
                    <a:pt x="559" y="549"/>
                  </a:lnTo>
                  <a:lnTo>
                    <a:pt x="350" y="557"/>
                  </a:lnTo>
                  <a:lnTo>
                    <a:pt x="114" y="61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81"/>
            <p:cNvSpPr>
              <a:spLocks/>
            </p:cNvSpPr>
            <p:nvPr/>
          </p:nvSpPr>
          <p:spPr bwMode="auto">
            <a:xfrm>
              <a:off x="4435" y="3943"/>
              <a:ext cx="78" cy="48"/>
            </a:xfrm>
            <a:custGeom>
              <a:avLst/>
              <a:gdLst>
                <a:gd name="T0" fmla="*/ 78 w 155"/>
                <a:gd name="T1" fmla="*/ 5 h 96"/>
                <a:gd name="T2" fmla="*/ 9 w 155"/>
                <a:gd name="T3" fmla="*/ 48 h 96"/>
                <a:gd name="T4" fmla="*/ 0 w 155"/>
                <a:gd name="T5" fmla="*/ 43 h 96"/>
                <a:gd name="T6" fmla="*/ 73 w 155"/>
                <a:gd name="T7" fmla="*/ 0 h 96"/>
                <a:gd name="T8" fmla="*/ 78 w 155"/>
                <a:gd name="T9" fmla="*/ 5 h 96"/>
                <a:gd name="T10" fmla="*/ 78 w 155"/>
                <a:gd name="T11" fmla="*/ 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96"/>
                <a:gd name="T20" fmla="*/ 155 w 155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96">
                  <a:moveTo>
                    <a:pt x="155" y="9"/>
                  </a:moveTo>
                  <a:lnTo>
                    <a:pt x="17" y="96"/>
                  </a:lnTo>
                  <a:lnTo>
                    <a:pt x="0" y="86"/>
                  </a:lnTo>
                  <a:lnTo>
                    <a:pt x="146" y="0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1" name="Picture 80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7368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1143000"/>
            <a:ext cx="7234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60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5137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95400" y="4648200"/>
            <a:ext cx="9144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Д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362200" y="3505200"/>
            <a:ext cx="914400" cy="289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А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382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0000FF"/>
                </a:solidFill>
                <a:latin typeface="Times New Roman" pitchFamily="18" charset="0"/>
              </a:rPr>
              <a:t>Расположите прямоугольники в порядке уменьшения</a:t>
            </a:r>
            <a:endParaRPr lang="ru-RU" altLang="ru-RU" sz="3600">
              <a:latin typeface="Times New Roman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00200" y="1295400"/>
            <a:ext cx="7010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800">
                <a:latin typeface="Times New Roman" pitchFamily="18" charset="0"/>
              </a:rPr>
              <a:t>К</a:t>
            </a:r>
            <a:r>
              <a:rPr lang="ru-RU" altLang="ru-RU" sz="8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altLang="ru-RU" sz="8800">
                <a:latin typeface="Times New Roman" pitchFamily="18" charset="0"/>
              </a:rPr>
              <a:t>Р</a:t>
            </a:r>
            <a:r>
              <a:rPr lang="ru-RU" altLang="ru-RU" sz="880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altLang="ru-RU" sz="8800">
                <a:latin typeface="Times New Roman" pitchFamily="18" charset="0"/>
              </a:rPr>
              <a:t>НДАШ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28600" y="2209800"/>
            <a:ext cx="990600" cy="419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К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352800" y="5334000"/>
            <a:ext cx="9144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Ш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-10308817">
            <a:off x="6629400" y="990600"/>
            <a:ext cx="120650" cy="4445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562600" y="4038600"/>
            <a:ext cx="9906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Н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7924800" y="4876800"/>
            <a:ext cx="990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А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705600" y="3124200"/>
            <a:ext cx="1066800" cy="3276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Р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4419600" y="2667000"/>
            <a:ext cx="990600" cy="3733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8000">
                <a:latin typeface="Times New Roman" pitchFamily="18" charset="0"/>
              </a:rPr>
              <a:t>А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362200" y="2590800"/>
            <a:ext cx="914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810000" y="2590800"/>
            <a:ext cx="914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" name="Picture 2" descr="кар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5001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4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75 -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25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5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5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44444E-6 L -0.12917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1" grpId="0"/>
      <p:bldP spid="55303" grpId="0" animBg="1"/>
      <p:bldP spid="20" grpId="0" animBg="1"/>
      <p:bldP spid="55306" grpId="0" animBg="1"/>
      <p:bldP spid="55307" grpId="0" animBg="1"/>
      <p:bldP spid="55308" grpId="0" animBg="1"/>
      <p:bldP spid="55309" grpId="0" animBg="1"/>
      <p:bldP spid="55311" grpId="0" animBg="1"/>
      <p:bldP spid="553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47800" y="152400"/>
            <a:ext cx="6113463" cy="8461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800" b="1" i="1">
                <a:solidFill>
                  <a:srgbClr val="FF0000"/>
                </a:solidFill>
              </a:rPr>
              <a:t>Чистописание</a:t>
            </a:r>
            <a:endParaRPr lang="ru-RU" altLang="ru-RU" sz="5400" b="1" i="1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066800"/>
            <a:ext cx="89154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smtClean="0">
                <a:latin typeface="Times New Roman" pitchFamily="18" charset="0"/>
              </a:rPr>
              <a:t>а  ааа</a:t>
            </a:r>
            <a:r>
              <a:rPr lang="ru-RU" altLang="ru-RU" sz="4800" smtClean="0">
                <a:latin typeface="Calligraph" pitchFamily="2" charset="0"/>
              </a:rPr>
              <a:t> </a:t>
            </a:r>
            <a:r>
              <a:rPr lang="ru-RU" altLang="ru-RU" sz="4400" b="1" i="1" smtClean="0">
                <a:latin typeface="Times New Roman" pitchFamily="18" charset="0"/>
              </a:rPr>
              <a:t>ар  ра   аш  ка</a:t>
            </a:r>
            <a:endParaRPr lang="ru-RU" altLang="ru-RU" sz="4800" b="1" i="1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smtClean="0">
                <a:latin typeface="Times New Roman" pitchFamily="18" charset="0"/>
              </a:rPr>
              <a:t>к</a:t>
            </a:r>
            <a: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altLang="ru-RU" sz="4800" b="1" i="1" smtClean="0">
                <a:latin typeface="Times New Roman" pitchFamily="18" charset="0"/>
              </a:rPr>
              <a:t>р</a:t>
            </a:r>
            <a:r>
              <a:rPr lang="ru-RU" altLang="ru-RU" sz="4800" b="1" i="1" smtClean="0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altLang="ru-RU" sz="4800" b="1" i="1" smtClean="0">
                <a:latin typeface="Times New Roman" pitchFamily="18" charset="0"/>
              </a:rPr>
              <a:t>ндаш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smtClean="0">
                <a:latin typeface="Times New Roman" pitchFamily="18" charset="0"/>
              </a:rPr>
              <a:t>Ребята рисуют карандашами.</a:t>
            </a:r>
          </a:p>
        </p:txBody>
      </p:sp>
      <p:pic>
        <p:nvPicPr>
          <p:cNvPr id="6148" name="Picture 73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152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3"/>
          <p:cNvSpPr>
            <a:spLocks noChangeArrowheads="1"/>
          </p:cNvSpPr>
          <p:nvPr/>
        </p:nvSpPr>
        <p:spPr bwMode="auto">
          <a:xfrm rot="-10308817">
            <a:off x="2432050" y="1827213"/>
            <a:ext cx="76200" cy="215900"/>
          </a:xfrm>
          <a:prstGeom prst="triangle">
            <a:avLst>
              <a:gd name="adj" fmla="val 10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6396" name="Line 76"/>
          <p:cNvSpPr>
            <a:spLocks noChangeShapeType="1"/>
          </p:cNvSpPr>
          <p:nvPr/>
        </p:nvSpPr>
        <p:spPr bwMode="auto">
          <a:xfrm>
            <a:off x="533400" y="2514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>
            <a:off x="1219200" y="2514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400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458">
            <a:off x="2667000" y="4267200"/>
            <a:ext cx="24384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 rot="-10308817">
            <a:off x="4572000" y="1828800"/>
            <a:ext cx="76200" cy="215900"/>
          </a:xfrm>
          <a:prstGeom prst="triangle">
            <a:avLst>
              <a:gd name="adj" fmla="val 10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6402" name="Line 82"/>
          <p:cNvSpPr>
            <a:spLocks noChangeShapeType="1"/>
          </p:cNvSpPr>
          <p:nvPr/>
        </p:nvSpPr>
        <p:spPr bwMode="auto">
          <a:xfrm>
            <a:off x="3657600" y="2514600"/>
            <a:ext cx="38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403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Text Box 84"/>
          <p:cNvSpPr txBox="1">
            <a:spLocks noChangeArrowheads="1"/>
          </p:cNvSpPr>
          <p:nvPr/>
        </p:nvSpPr>
        <p:spPr bwMode="auto">
          <a:xfrm>
            <a:off x="974725" y="3846513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3352800" y="1828800"/>
            <a:ext cx="2378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b="1" i="1">
                <a:latin typeface="Times New Roman" pitchFamily="18" charset="0"/>
              </a:rPr>
              <a:t>р</a:t>
            </a:r>
            <a:r>
              <a:rPr lang="ru-RU" altLang="ru-RU" sz="4800" b="1" i="1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altLang="ru-RU" sz="4800" b="1" i="1">
                <a:latin typeface="Times New Roman" pitchFamily="18" charset="0"/>
              </a:rPr>
              <a:t>бята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15200" y="914400"/>
            <a:ext cx="1600200" cy="1752600"/>
            <a:chOff x="4377" y="2750"/>
            <a:chExt cx="1180" cy="1361"/>
          </a:xfrm>
        </p:grpSpPr>
        <p:sp>
          <p:nvSpPr>
            <p:cNvPr id="615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77" y="2750"/>
              <a:ext cx="1180" cy="6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18919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0000FF"/>
                    </a:outerShdw>
                  </a:effectLst>
                  <a:latin typeface="Comic Sans MS"/>
                </a:rPr>
                <a:t>Запомни!</a:t>
              </a:r>
            </a:p>
          </p:txBody>
        </p:sp>
        <p:pic>
          <p:nvPicPr>
            <p:cNvPr id="6160" name="Picture 6" descr="AN00790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2956"/>
              <a:ext cx="1017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6396" grpId="0" animBg="1"/>
      <p:bldP spid="56397" grpId="0" animBg="1"/>
      <p:bldP spid="3" grpId="0" animBg="1"/>
      <p:bldP spid="56402" grpId="0" animBg="1"/>
      <p:bldP spid="564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75BA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03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64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Freeform 2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>
              <a:gd name="T0" fmla="*/ 210 w 4482"/>
              <a:gd name="T1" fmla="*/ 997 h 1581"/>
              <a:gd name="T2" fmla="*/ 322 w 4482"/>
              <a:gd name="T3" fmla="*/ 845 h 1581"/>
              <a:gd name="T4" fmla="*/ 546 w 4482"/>
              <a:gd name="T5" fmla="*/ 765 h 1581"/>
              <a:gd name="T6" fmla="*/ 778 w 4482"/>
              <a:gd name="T7" fmla="*/ 629 h 1581"/>
              <a:gd name="T8" fmla="*/ 914 w 4482"/>
              <a:gd name="T9" fmla="*/ 509 h 1581"/>
              <a:gd name="T10" fmla="*/ 1330 w 4482"/>
              <a:gd name="T11" fmla="*/ 341 h 1581"/>
              <a:gd name="T12" fmla="*/ 1866 w 4482"/>
              <a:gd name="T13" fmla="*/ 173 h 1581"/>
              <a:gd name="T14" fmla="*/ 1946 w 4482"/>
              <a:gd name="T15" fmla="*/ 117 h 1581"/>
              <a:gd name="T16" fmla="*/ 2122 w 4482"/>
              <a:gd name="T17" fmla="*/ 21 h 1581"/>
              <a:gd name="T18" fmla="*/ 2538 w 4482"/>
              <a:gd name="T19" fmla="*/ 13 h 1581"/>
              <a:gd name="T20" fmla="*/ 2610 w 4482"/>
              <a:gd name="T21" fmla="*/ 77 h 1581"/>
              <a:gd name="T22" fmla="*/ 3098 w 4482"/>
              <a:gd name="T23" fmla="*/ 117 h 1581"/>
              <a:gd name="T24" fmla="*/ 3546 w 4482"/>
              <a:gd name="T25" fmla="*/ 197 h 1581"/>
              <a:gd name="T26" fmla="*/ 3890 w 4482"/>
              <a:gd name="T27" fmla="*/ 309 h 1581"/>
              <a:gd name="T28" fmla="*/ 3930 w 4482"/>
              <a:gd name="T29" fmla="*/ 333 h 1581"/>
              <a:gd name="T30" fmla="*/ 4194 w 4482"/>
              <a:gd name="T31" fmla="*/ 405 h 1581"/>
              <a:gd name="T32" fmla="*/ 4410 w 4482"/>
              <a:gd name="T33" fmla="*/ 565 h 1581"/>
              <a:gd name="T34" fmla="*/ 4402 w 4482"/>
              <a:gd name="T35" fmla="*/ 877 h 1581"/>
              <a:gd name="T36" fmla="*/ 4474 w 4482"/>
              <a:gd name="T37" fmla="*/ 1133 h 1581"/>
              <a:gd name="T38" fmla="*/ 4418 w 4482"/>
              <a:gd name="T39" fmla="*/ 1293 h 1581"/>
              <a:gd name="T40" fmla="*/ 3674 w 4482"/>
              <a:gd name="T41" fmla="*/ 1381 h 1581"/>
              <a:gd name="T42" fmla="*/ 3370 w 4482"/>
              <a:gd name="T43" fmla="*/ 1365 h 1581"/>
              <a:gd name="T44" fmla="*/ 3082 w 4482"/>
              <a:gd name="T45" fmla="*/ 1293 h 1581"/>
              <a:gd name="T46" fmla="*/ 2890 w 4482"/>
              <a:gd name="T47" fmla="*/ 1405 h 1581"/>
              <a:gd name="T48" fmla="*/ 2370 w 4482"/>
              <a:gd name="T49" fmla="*/ 1373 h 1581"/>
              <a:gd name="T50" fmla="*/ 2018 w 4482"/>
              <a:gd name="T51" fmla="*/ 1413 h 1581"/>
              <a:gd name="T52" fmla="*/ 1834 w 4482"/>
              <a:gd name="T53" fmla="*/ 1293 h 1581"/>
              <a:gd name="T54" fmla="*/ 1682 w 4482"/>
              <a:gd name="T55" fmla="*/ 1349 h 1581"/>
              <a:gd name="T56" fmla="*/ 1506 w 4482"/>
              <a:gd name="T57" fmla="*/ 1413 h 1581"/>
              <a:gd name="T58" fmla="*/ 898 w 4482"/>
              <a:gd name="T59" fmla="*/ 1581 h 1581"/>
              <a:gd name="T60" fmla="*/ 298 w 4482"/>
              <a:gd name="T61" fmla="*/ 1389 h 1581"/>
              <a:gd name="T62" fmla="*/ 98 w 4482"/>
              <a:gd name="T63" fmla="*/ 1269 h 1581"/>
              <a:gd name="T64" fmla="*/ 26 w 4482"/>
              <a:gd name="T65" fmla="*/ 1181 h 1581"/>
              <a:gd name="T66" fmla="*/ 42 w 4482"/>
              <a:gd name="T67" fmla="*/ 1117 h 1581"/>
              <a:gd name="T68" fmla="*/ 74 w 4482"/>
              <a:gd name="T69" fmla="*/ 1085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7763" name="AutoShape 3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17764" name="Picture 4" descr="pelik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7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8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75417"/>
          <a:stretch>
            <a:fillRect/>
          </a:stretch>
        </p:blipFill>
        <p:spPr bwMode="auto">
          <a:xfrm>
            <a:off x="3505200" y="228600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cat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XTREE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rabit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11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0a4f488923716b024ee68941527cf924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65faa995e8495198efec9f89623bb9a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кара12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83"/>
                </p:tgtEl>
              </p:cMediaNode>
            </p:audio>
          </p:childTnLst>
        </p:cTn>
      </p:par>
    </p:tnLst>
    <p:bldLst>
      <p:bldP spid="1177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7050" y="1016000"/>
            <a:ext cx="4967288" cy="4967288"/>
            <a:chOff x="1066" y="482"/>
            <a:chExt cx="3129" cy="3129"/>
          </a:xfrm>
        </p:grpSpPr>
        <p:sp>
          <p:nvSpPr>
            <p:cNvPr id="8200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01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03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gradFill rotWithShape="1">
            <a:gsLst>
              <a:gs pos="0">
                <a:srgbClr val="0000CC"/>
              </a:gs>
              <a:gs pos="100000">
                <a:srgbClr val="00005E"/>
              </a:gs>
            </a:gsLst>
            <a:path path="shape">
              <a:fillToRect l="50000" t="50000" r="50000" b="50000"/>
            </a:path>
          </a:gra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1073150" y="1166813"/>
            <a:ext cx="69977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solidFill>
                  <a:srgbClr val="DA08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12" name="Picture 5" descr="26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3550"/>
            <a:ext cx="17287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5287">
            <a:off x="5000625" y="44005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5" descr="4_sla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itchFamily="18" charset="0"/>
              </a:rPr>
              <a:t>Слова, которые обозначают 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itchFamily="18" charset="0"/>
              </a:rPr>
              <a:t> и отвечают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itchFamily="18" charset="0"/>
              </a:rPr>
              <a:t>на вопросы кто? что?</a:t>
            </a:r>
          </a:p>
        </p:txBody>
      </p:sp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458">
            <a:off x="838200" y="4724400"/>
            <a:ext cx="1600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-142900"/>
            <a:chExt cx="9144000" cy="7000900"/>
          </a:xfrm>
        </p:grpSpPr>
        <p:pic>
          <p:nvPicPr>
            <p:cNvPr id="10262" name="Рисунок 4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29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Рисунок 3" descr="snow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48"/>
              <a:ext cx="9144000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479">
            <a:off x="6781800" y="4495800"/>
            <a:ext cx="16764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268538" y="1557338"/>
            <a:ext cx="504825" cy="4537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2051050" y="1125538"/>
            <a:ext cx="3744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92275" y="1557338"/>
            <a:ext cx="3671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rgbClr val="FF3300"/>
                </a:solidFill>
              </a:rPr>
              <a:t>п </a:t>
            </a:r>
            <a:r>
              <a:rPr lang="ru-RU" altLang="ru-RU" sz="4400" b="1">
                <a:solidFill>
                  <a:schemeClr val="tx2"/>
                </a:solidFill>
              </a:rPr>
              <a:t>е н а л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71550" y="2205038"/>
            <a:ext cx="360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</a:rPr>
              <a:t>т е т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FF3300"/>
                </a:solidFill>
              </a:rPr>
              <a:t>р </a:t>
            </a:r>
            <a:r>
              <a:rPr lang="ru-RU" altLang="ru-RU" sz="4400" b="1">
                <a:solidFill>
                  <a:schemeClr val="tx2"/>
                </a:solidFill>
              </a:rPr>
              <a:t>а д ь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92275" y="2852738"/>
            <a:ext cx="244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</a:rPr>
              <a:t>м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FF3300"/>
                </a:solidFill>
              </a:rPr>
              <a:t>е </a:t>
            </a:r>
            <a:r>
              <a:rPr lang="ru-RU" altLang="ru-RU" sz="4400" b="1">
                <a:solidFill>
                  <a:schemeClr val="tx2"/>
                </a:solidFill>
              </a:rPr>
              <a:t>л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268538" y="3429000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rgbClr val="FF3300"/>
                </a:solidFill>
              </a:rPr>
              <a:t>д </a:t>
            </a:r>
            <a:r>
              <a:rPr lang="ru-RU" altLang="ru-RU" sz="4400" b="1">
                <a:solidFill>
                  <a:schemeClr val="tx2"/>
                </a:solidFill>
              </a:rPr>
              <a:t>о с к а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439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</a:rPr>
              <a:t>п е р е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FF3300"/>
                </a:solidFill>
              </a:rPr>
              <a:t>м </a:t>
            </a:r>
            <a:r>
              <a:rPr lang="ru-RU" altLang="ru-RU" sz="4400" b="1">
                <a:solidFill>
                  <a:schemeClr val="tx2"/>
                </a:solidFill>
              </a:rPr>
              <a:t>е н а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27088" y="4652963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</a:rPr>
              <a:t>л и н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FF3300"/>
                </a:solidFill>
              </a:rPr>
              <a:t>е </a:t>
            </a:r>
            <a:r>
              <a:rPr lang="ru-RU" altLang="ru-RU" sz="4400" b="1">
                <a:solidFill>
                  <a:schemeClr val="tx2"/>
                </a:solidFill>
              </a:rPr>
              <a:t>й к а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27088" y="5373688"/>
            <a:ext cx="4608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</a:rPr>
              <a:t>п о р</a:t>
            </a:r>
            <a:r>
              <a:rPr lang="ru-RU" altLang="ru-RU" sz="4400" b="1"/>
              <a:t> </a:t>
            </a:r>
            <a:r>
              <a:rPr lang="ru-RU" altLang="ru-RU" sz="4400" b="1">
                <a:solidFill>
                  <a:srgbClr val="FF3300"/>
                </a:solidFill>
              </a:rPr>
              <a:t>т </a:t>
            </a:r>
            <a:r>
              <a:rPr lang="ru-RU" altLang="ru-RU" sz="4400" b="1">
                <a:solidFill>
                  <a:schemeClr val="tx2"/>
                </a:solidFill>
              </a:rPr>
              <a:t>ф е л ь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3995738" y="47625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5" name="Rectangle 30"/>
          <p:cNvSpPr>
            <a:spLocks noChangeArrowheads="1"/>
          </p:cNvSpPr>
          <p:nvPr/>
        </p:nvSpPr>
        <p:spPr bwMode="auto">
          <a:xfrm>
            <a:off x="539750" y="260350"/>
            <a:ext cx="741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4400" b="1">
                <a:solidFill>
                  <a:srgbClr val="FF3300"/>
                </a:solidFill>
              </a:rPr>
              <a:t>Отгадка – по вертикали.</a:t>
            </a:r>
          </a:p>
        </p:txBody>
      </p:sp>
      <p:pic>
        <p:nvPicPr>
          <p:cNvPr id="7170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536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836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7955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3351" r="3044" b="10393"/>
          <a:stretch>
            <a:fillRect/>
          </a:stretch>
        </p:blipFill>
        <p:spPr bwMode="auto">
          <a:xfrm>
            <a:off x="5029200" y="2362200"/>
            <a:ext cx="31242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4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132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401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  <p:bldP spid="34823" grpId="0" autoUpdateAnimBg="0"/>
      <p:bldP spid="34824" grpId="0" autoUpdateAnimBg="0"/>
      <p:bldP spid="34825" grpId="0" autoUpdateAnimBg="0"/>
      <p:bldP spid="34826" grpId="0" autoUpdateAnimBg="0"/>
      <p:bldP spid="34827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310</Words>
  <Application>Microsoft Office PowerPoint</Application>
  <PresentationFormat>Экран (4:3)</PresentationFormat>
  <Paragraphs>125</Paragraphs>
  <Slides>28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Times New Roman</vt:lpstr>
      <vt:lpstr>Calligraph</vt:lpstr>
      <vt:lpstr>Bookman Old Style</vt:lpstr>
      <vt:lpstr>Wingdings</vt:lpstr>
      <vt:lpstr>Comic Sans MS</vt:lpstr>
      <vt:lpstr>Verdana</vt:lpstr>
      <vt:lpstr>Tahoma</vt:lpstr>
      <vt:lpstr>Courier New</vt:lpstr>
      <vt:lpstr>Оформление по умолчанию</vt:lpstr>
      <vt:lpstr>Microsoft Clip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 Частереченск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Составьте  предложения</vt:lpstr>
      <vt:lpstr>Проверьте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существительное, 2 класс</dc:title>
  <dc:creator>Стадник Марина Владимировна</dc:creator>
  <cp:lastModifiedBy>User</cp:lastModifiedBy>
  <cp:revision>261</cp:revision>
  <cp:lastPrinted>1601-01-01T00:00:00Z</cp:lastPrinted>
  <dcterms:created xsi:type="dcterms:W3CDTF">1601-01-01T00:00:00Z</dcterms:created>
  <dcterms:modified xsi:type="dcterms:W3CDTF">2017-04-03T17:06:40Z</dcterms:modified>
</cp:coreProperties>
</file>